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6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2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C89D4A-39E3-45D5-BBD8-6C6D1E4A8388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E6900880-A2E8-4D3E-B87C-0C453353BE5E}">
      <dgm:prSet phldrT="[Text]"/>
      <dgm:spPr/>
      <dgm:t>
        <a:bodyPr/>
        <a:lstStyle/>
        <a:p>
          <a:r>
            <a:rPr lang="en-IN" dirty="0"/>
            <a:t>HRD PLANNING LEVELS </a:t>
          </a:r>
        </a:p>
      </dgm:t>
    </dgm:pt>
    <dgm:pt modelId="{D89EEBC5-7CD3-4B1D-B652-2A0F20A87054}" type="parTrans" cxnId="{CBE6550D-E296-435B-89D5-ABD0F4B3671D}">
      <dgm:prSet/>
      <dgm:spPr/>
      <dgm:t>
        <a:bodyPr/>
        <a:lstStyle/>
        <a:p>
          <a:endParaRPr lang="en-IN"/>
        </a:p>
      </dgm:t>
    </dgm:pt>
    <dgm:pt modelId="{D16B0CBB-0296-4315-8586-8BDB2C9DFFD8}" type="sibTrans" cxnId="{CBE6550D-E296-435B-89D5-ABD0F4B3671D}">
      <dgm:prSet/>
      <dgm:spPr/>
      <dgm:t>
        <a:bodyPr/>
        <a:lstStyle/>
        <a:p>
          <a:endParaRPr lang="en-IN"/>
        </a:p>
      </dgm:t>
    </dgm:pt>
    <dgm:pt modelId="{CAC4CE54-64E9-4BED-BE3C-42C4AE6FA3CC}">
      <dgm:prSet phldrT="[Text]"/>
      <dgm:spPr/>
      <dgm:t>
        <a:bodyPr/>
        <a:lstStyle/>
        <a:p>
          <a:r>
            <a:rPr lang="en-IN" dirty="0"/>
            <a:t>National level</a:t>
          </a:r>
        </a:p>
      </dgm:t>
    </dgm:pt>
    <dgm:pt modelId="{166BCC76-28E5-45BB-BED2-F5159B9591D0}" type="parTrans" cxnId="{85CCE4CB-2256-490C-BE93-91A608B1CCD7}">
      <dgm:prSet/>
      <dgm:spPr/>
      <dgm:t>
        <a:bodyPr/>
        <a:lstStyle/>
        <a:p>
          <a:endParaRPr lang="en-IN"/>
        </a:p>
      </dgm:t>
    </dgm:pt>
    <dgm:pt modelId="{BB0D259F-8CAB-4D01-BC69-1BBF730F84AD}" type="sibTrans" cxnId="{85CCE4CB-2256-490C-BE93-91A608B1CCD7}">
      <dgm:prSet/>
      <dgm:spPr/>
      <dgm:t>
        <a:bodyPr/>
        <a:lstStyle/>
        <a:p>
          <a:endParaRPr lang="en-IN"/>
        </a:p>
      </dgm:t>
    </dgm:pt>
    <dgm:pt modelId="{EDB802FA-AE37-47C9-A959-C2E4B4B29FDD}">
      <dgm:prSet phldrT="[Text]"/>
      <dgm:spPr/>
      <dgm:t>
        <a:bodyPr/>
        <a:lstStyle/>
        <a:p>
          <a:r>
            <a:rPr lang="en-IN" dirty="0"/>
            <a:t>Sectorial level</a:t>
          </a:r>
        </a:p>
      </dgm:t>
    </dgm:pt>
    <dgm:pt modelId="{00784D91-4ADB-453D-8D8A-E9F4BF330434}" type="parTrans" cxnId="{2861F933-80FB-437D-841E-A6AA4AE8309D}">
      <dgm:prSet/>
      <dgm:spPr/>
      <dgm:t>
        <a:bodyPr/>
        <a:lstStyle/>
        <a:p>
          <a:endParaRPr lang="en-IN"/>
        </a:p>
      </dgm:t>
    </dgm:pt>
    <dgm:pt modelId="{C1231F3E-B792-41C1-B264-BAD97EBF64FF}" type="sibTrans" cxnId="{2861F933-80FB-437D-841E-A6AA4AE8309D}">
      <dgm:prSet/>
      <dgm:spPr/>
      <dgm:t>
        <a:bodyPr/>
        <a:lstStyle/>
        <a:p>
          <a:endParaRPr lang="en-IN"/>
        </a:p>
      </dgm:t>
    </dgm:pt>
    <dgm:pt modelId="{0540F174-0FE5-49B9-A097-91648FD8D35D}">
      <dgm:prSet phldrT="[Text]"/>
      <dgm:spPr/>
      <dgm:t>
        <a:bodyPr/>
        <a:lstStyle/>
        <a:p>
          <a:r>
            <a:rPr lang="en-IN" dirty="0"/>
            <a:t>Industry level</a:t>
          </a:r>
        </a:p>
      </dgm:t>
    </dgm:pt>
    <dgm:pt modelId="{9D059E07-25C2-498F-8321-B97690F1D00E}" type="parTrans" cxnId="{112EA1B9-10B8-448E-B358-5E0AA32D0C83}">
      <dgm:prSet/>
      <dgm:spPr/>
      <dgm:t>
        <a:bodyPr/>
        <a:lstStyle/>
        <a:p>
          <a:endParaRPr lang="en-IN"/>
        </a:p>
      </dgm:t>
    </dgm:pt>
    <dgm:pt modelId="{60DBCF3B-0722-4F9D-AF61-AE4134FBAC6C}" type="sibTrans" cxnId="{112EA1B9-10B8-448E-B358-5E0AA32D0C83}">
      <dgm:prSet/>
      <dgm:spPr/>
      <dgm:t>
        <a:bodyPr/>
        <a:lstStyle/>
        <a:p>
          <a:endParaRPr lang="en-IN"/>
        </a:p>
      </dgm:t>
    </dgm:pt>
    <dgm:pt modelId="{96484C46-357E-41F8-B999-F660414A4D96}">
      <dgm:prSet phldrT="[Text]"/>
      <dgm:spPr/>
      <dgm:t>
        <a:bodyPr/>
        <a:lstStyle/>
        <a:p>
          <a:r>
            <a:rPr lang="en-IN" dirty="0"/>
            <a:t>Unit level</a:t>
          </a:r>
        </a:p>
      </dgm:t>
    </dgm:pt>
    <dgm:pt modelId="{A852A6DF-A9A0-47D2-AE1B-A87DA8DAE6BC}" type="parTrans" cxnId="{589CBA8A-7FF7-4A3D-B372-16EEC640978B}">
      <dgm:prSet/>
      <dgm:spPr/>
      <dgm:t>
        <a:bodyPr/>
        <a:lstStyle/>
        <a:p>
          <a:endParaRPr lang="en-IN"/>
        </a:p>
      </dgm:t>
    </dgm:pt>
    <dgm:pt modelId="{837DDC06-76C8-4627-9D8E-CBFE2CB5FD2E}" type="sibTrans" cxnId="{589CBA8A-7FF7-4A3D-B372-16EEC640978B}">
      <dgm:prSet/>
      <dgm:spPr/>
      <dgm:t>
        <a:bodyPr/>
        <a:lstStyle/>
        <a:p>
          <a:endParaRPr lang="en-IN"/>
        </a:p>
      </dgm:t>
    </dgm:pt>
    <dgm:pt modelId="{EDC4E9FF-E9D3-4667-8C63-397F14C166C9}">
      <dgm:prSet/>
      <dgm:spPr/>
      <dgm:t>
        <a:bodyPr/>
        <a:lstStyle/>
        <a:p>
          <a:r>
            <a:rPr lang="en-IN" dirty="0"/>
            <a:t>Job level </a:t>
          </a:r>
        </a:p>
      </dgm:t>
    </dgm:pt>
    <dgm:pt modelId="{E2FCB9D8-D6CF-457D-91EE-FB06ABFA0959}" type="parTrans" cxnId="{871B1ECF-7EB3-4608-B481-D42592692712}">
      <dgm:prSet/>
      <dgm:spPr/>
      <dgm:t>
        <a:bodyPr/>
        <a:lstStyle/>
        <a:p>
          <a:endParaRPr lang="en-IN"/>
        </a:p>
      </dgm:t>
    </dgm:pt>
    <dgm:pt modelId="{A3C7D7BE-6669-429C-ACE2-34455B7190B3}" type="sibTrans" cxnId="{871B1ECF-7EB3-4608-B481-D42592692712}">
      <dgm:prSet/>
      <dgm:spPr/>
      <dgm:t>
        <a:bodyPr/>
        <a:lstStyle/>
        <a:p>
          <a:endParaRPr lang="en-IN"/>
        </a:p>
      </dgm:t>
    </dgm:pt>
    <dgm:pt modelId="{5BB7A38E-87A2-4862-8427-58CFCB1128C0}">
      <dgm:prSet/>
      <dgm:spPr/>
      <dgm:t>
        <a:bodyPr/>
        <a:lstStyle/>
        <a:p>
          <a:r>
            <a:rPr lang="en-IN" dirty="0"/>
            <a:t>Departmental level</a:t>
          </a:r>
        </a:p>
      </dgm:t>
    </dgm:pt>
    <dgm:pt modelId="{F1D294F3-D708-460C-88A8-1B4959940FF0}" type="parTrans" cxnId="{309D2664-4A3A-40E1-95D8-A7F2E1906A3E}">
      <dgm:prSet/>
      <dgm:spPr/>
      <dgm:t>
        <a:bodyPr/>
        <a:lstStyle/>
        <a:p>
          <a:endParaRPr lang="en-IN"/>
        </a:p>
      </dgm:t>
    </dgm:pt>
    <dgm:pt modelId="{445C5FF2-02D1-450C-B7AC-DA65F64B86B9}" type="sibTrans" cxnId="{309D2664-4A3A-40E1-95D8-A7F2E1906A3E}">
      <dgm:prSet/>
      <dgm:spPr/>
      <dgm:t>
        <a:bodyPr/>
        <a:lstStyle/>
        <a:p>
          <a:endParaRPr lang="en-IN"/>
        </a:p>
      </dgm:t>
    </dgm:pt>
    <dgm:pt modelId="{2443F6F8-8106-43B4-A93D-34A4924C57F1}" type="pres">
      <dgm:prSet presAssocID="{FCC89D4A-39E3-45D5-BBD8-6C6D1E4A838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F173B35-6394-4A6C-A810-827D8EB329C5}" type="pres">
      <dgm:prSet presAssocID="{E6900880-A2E8-4D3E-B87C-0C453353BE5E}" presName="centerShape" presStyleLbl="node0" presStyleIdx="0" presStyleCnt="1"/>
      <dgm:spPr/>
    </dgm:pt>
    <dgm:pt modelId="{DFCCCDC7-B95C-48DB-B24D-192787AB84B5}" type="pres">
      <dgm:prSet presAssocID="{166BCC76-28E5-45BB-BED2-F5159B9591D0}" presName="Name9" presStyleLbl="parChTrans1D2" presStyleIdx="0" presStyleCnt="6"/>
      <dgm:spPr/>
    </dgm:pt>
    <dgm:pt modelId="{07F4FB42-85CD-4960-A1B2-3411DBA134A5}" type="pres">
      <dgm:prSet presAssocID="{166BCC76-28E5-45BB-BED2-F5159B9591D0}" presName="connTx" presStyleLbl="parChTrans1D2" presStyleIdx="0" presStyleCnt="6"/>
      <dgm:spPr/>
    </dgm:pt>
    <dgm:pt modelId="{C4BFCFC2-C334-4274-8B3C-8E2E789D31A2}" type="pres">
      <dgm:prSet presAssocID="{CAC4CE54-64E9-4BED-BE3C-42C4AE6FA3CC}" presName="node" presStyleLbl="node1" presStyleIdx="0" presStyleCnt="6">
        <dgm:presLayoutVars>
          <dgm:bulletEnabled val="1"/>
        </dgm:presLayoutVars>
      </dgm:prSet>
      <dgm:spPr/>
    </dgm:pt>
    <dgm:pt modelId="{52093CF7-2E50-4C68-B72C-07E04DE40775}" type="pres">
      <dgm:prSet presAssocID="{00784D91-4ADB-453D-8D8A-E9F4BF330434}" presName="Name9" presStyleLbl="parChTrans1D2" presStyleIdx="1" presStyleCnt="6"/>
      <dgm:spPr/>
    </dgm:pt>
    <dgm:pt modelId="{94AE262B-961B-4D38-9F4E-D9A1E01B64D9}" type="pres">
      <dgm:prSet presAssocID="{00784D91-4ADB-453D-8D8A-E9F4BF330434}" presName="connTx" presStyleLbl="parChTrans1D2" presStyleIdx="1" presStyleCnt="6"/>
      <dgm:spPr/>
    </dgm:pt>
    <dgm:pt modelId="{F1843608-934F-464B-B7CB-4A697351DD24}" type="pres">
      <dgm:prSet presAssocID="{EDB802FA-AE37-47C9-A959-C2E4B4B29FDD}" presName="node" presStyleLbl="node1" presStyleIdx="1" presStyleCnt="6">
        <dgm:presLayoutVars>
          <dgm:bulletEnabled val="1"/>
        </dgm:presLayoutVars>
      </dgm:prSet>
      <dgm:spPr/>
    </dgm:pt>
    <dgm:pt modelId="{A2BD66C8-DD2E-47D2-92A8-D993D429880F}" type="pres">
      <dgm:prSet presAssocID="{9D059E07-25C2-498F-8321-B97690F1D00E}" presName="Name9" presStyleLbl="parChTrans1D2" presStyleIdx="2" presStyleCnt="6"/>
      <dgm:spPr/>
    </dgm:pt>
    <dgm:pt modelId="{0641CEC4-879B-49AF-9229-88CF351F6840}" type="pres">
      <dgm:prSet presAssocID="{9D059E07-25C2-498F-8321-B97690F1D00E}" presName="connTx" presStyleLbl="parChTrans1D2" presStyleIdx="2" presStyleCnt="6"/>
      <dgm:spPr/>
    </dgm:pt>
    <dgm:pt modelId="{A4DB062D-CC13-4B48-91F1-E2AA7C1C8113}" type="pres">
      <dgm:prSet presAssocID="{0540F174-0FE5-49B9-A097-91648FD8D35D}" presName="node" presStyleLbl="node1" presStyleIdx="2" presStyleCnt="6">
        <dgm:presLayoutVars>
          <dgm:bulletEnabled val="1"/>
        </dgm:presLayoutVars>
      </dgm:prSet>
      <dgm:spPr/>
    </dgm:pt>
    <dgm:pt modelId="{64520F95-29D0-4BB6-8D82-A7C13FA374B2}" type="pres">
      <dgm:prSet presAssocID="{A852A6DF-A9A0-47D2-AE1B-A87DA8DAE6BC}" presName="Name9" presStyleLbl="parChTrans1D2" presStyleIdx="3" presStyleCnt="6"/>
      <dgm:spPr/>
    </dgm:pt>
    <dgm:pt modelId="{BAB6DF9A-E896-4EF1-918C-0447408204DB}" type="pres">
      <dgm:prSet presAssocID="{A852A6DF-A9A0-47D2-AE1B-A87DA8DAE6BC}" presName="connTx" presStyleLbl="parChTrans1D2" presStyleIdx="3" presStyleCnt="6"/>
      <dgm:spPr/>
    </dgm:pt>
    <dgm:pt modelId="{0706C552-3E99-474B-B2C6-0B9C20E968FC}" type="pres">
      <dgm:prSet presAssocID="{96484C46-357E-41F8-B999-F660414A4D96}" presName="node" presStyleLbl="node1" presStyleIdx="3" presStyleCnt="6">
        <dgm:presLayoutVars>
          <dgm:bulletEnabled val="1"/>
        </dgm:presLayoutVars>
      </dgm:prSet>
      <dgm:spPr/>
    </dgm:pt>
    <dgm:pt modelId="{053DDC73-DD9E-4EC1-96A8-FC433DB250CE}" type="pres">
      <dgm:prSet presAssocID="{E2FCB9D8-D6CF-457D-91EE-FB06ABFA0959}" presName="Name9" presStyleLbl="parChTrans1D2" presStyleIdx="4" presStyleCnt="6"/>
      <dgm:spPr/>
    </dgm:pt>
    <dgm:pt modelId="{C6F296DA-301C-4BFC-996F-AFA2E796D47A}" type="pres">
      <dgm:prSet presAssocID="{E2FCB9D8-D6CF-457D-91EE-FB06ABFA0959}" presName="connTx" presStyleLbl="parChTrans1D2" presStyleIdx="4" presStyleCnt="6"/>
      <dgm:spPr/>
    </dgm:pt>
    <dgm:pt modelId="{45A2E88B-060E-4774-8FAF-DDA1A999BF13}" type="pres">
      <dgm:prSet presAssocID="{EDC4E9FF-E9D3-4667-8C63-397F14C166C9}" presName="node" presStyleLbl="node1" presStyleIdx="4" presStyleCnt="6">
        <dgm:presLayoutVars>
          <dgm:bulletEnabled val="1"/>
        </dgm:presLayoutVars>
      </dgm:prSet>
      <dgm:spPr/>
    </dgm:pt>
    <dgm:pt modelId="{FCB9BBBF-1BC7-42FC-8321-6472C8189E4C}" type="pres">
      <dgm:prSet presAssocID="{F1D294F3-D708-460C-88A8-1B4959940FF0}" presName="Name9" presStyleLbl="parChTrans1D2" presStyleIdx="5" presStyleCnt="6"/>
      <dgm:spPr/>
    </dgm:pt>
    <dgm:pt modelId="{F54A4608-6BBE-4851-943D-8D595A412153}" type="pres">
      <dgm:prSet presAssocID="{F1D294F3-D708-460C-88A8-1B4959940FF0}" presName="connTx" presStyleLbl="parChTrans1D2" presStyleIdx="5" presStyleCnt="6"/>
      <dgm:spPr/>
    </dgm:pt>
    <dgm:pt modelId="{363CF515-2BAA-4184-A3A4-85988AF5CC36}" type="pres">
      <dgm:prSet presAssocID="{5BB7A38E-87A2-4862-8427-58CFCB1128C0}" presName="node" presStyleLbl="node1" presStyleIdx="5" presStyleCnt="6">
        <dgm:presLayoutVars>
          <dgm:bulletEnabled val="1"/>
        </dgm:presLayoutVars>
      </dgm:prSet>
      <dgm:spPr/>
    </dgm:pt>
  </dgm:ptLst>
  <dgm:cxnLst>
    <dgm:cxn modelId="{FCA2DF02-C5A5-4223-ABFB-22D771DAC423}" type="presOf" srcId="{CAC4CE54-64E9-4BED-BE3C-42C4AE6FA3CC}" destId="{C4BFCFC2-C334-4274-8B3C-8E2E789D31A2}" srcOrd="0" destOrd="0" presId="urn:microsoft.com/office/officeart/2005/8/layout/radial1"/>
    <dgm:cxn modelId="{CBE6550D-E296-435B-89D5-ABD0F4B3671D}" srcId="{FCC89D4A-39E3-45D5-BBD8-6C6D1E4A8388}" destId="{E6900880-A2E8-4D3E-B87C-0C453353BE5E}" srcOrd="0" destOrd="0" parTransId="{D89EEBC5-7CD3-4B1D-B652-2A0F20A87054}" sibTransId="{D16B0CBB-0296-4315-8586-8BDB2C9DFFD8}"/>
    <dgm:cxn modelId="{DC5F7819-0986-4832-ABF1-F36A0D89EB77}" type="presOf" srcId="{166BCC76-28E5-45BB-BED2-F5159B9591D0}" destId="{DFCCCDC7-B95C-48DB-B24D-192787AB84B5}" srcOrd="0" destOrd="0" presId="urn:microsoft.com/office/officeart/2005/8/layout/radial1"/>
    <dgm:cxn modelId="{759F8F23-0C32-420A-9B7C-718507784294}" type="presOf" srcId="{E6900880-A2E8-4D3E-B87C-0C453353BE5E}" destId="{6F173B35-6394-4A6C-A810-827D8EB329C5}" srcOrd="0" destOrd="0" presId="urn:microsoft.com/office/officeart/2005/8/layout/radial1"/>
    <dgm:cxn modelId="{DA2CC92E-7C75-420F-8810-652B691C8040}" type="presOf" srcId="{EDC4E9FF-E9D3-4667-8C63-397F14C166C9}" destId="{45A2E88B-060E-4774-8FAF-DDA1A999BF13}" srcOrd="0" destOrd="0" presId="urn:microsoft.com/office/officeart/2005/8/layout/radial1"/>
    <dgm:cxn modelId="{AB234830-8A95-4874-978B-E47BE4EA4836}" type="presOf" srcId="{0540F174-0FE5-49B9-A097-91648FD8D35D}" destId="{A4DB062D-CC13-4B48-91F1-E2AA7C1C8113}" srcOrd="0" destOrd="0" presId="urn:microsoft.com/office/officeart/2005/8/layout/radial1"/>
    <dgm:cxn modelId="{2861F933-80FB-437D-841E-A6AA4AE8309D}" srcId="{E6900880-A2E8-4D3E-B87C-0C453353BE5E}" destId="{EDB802FA-AE37-47C9-A959-C2E4B4B29FDD}" srcOrd="1" destOrd="0" parTransId="{00784D91-4ADB-453D-8D8A-E9F4BF330434}" sibTransId="{C1231F3E-B792-41C1-B264-BAD97EBF64FF}"/>
    <dgm:cxn modelId="{25DF1540-D2D4-4158-AD3E-11DB24FDB441}" type="presOf" srcId="{EDB802FA-AE37-47C9-A959-C2E4B4B29FDD}" destId="{F1843608-934F-464B-B7CB-4A697351DD24}" srcOrd="0" destOrd="0" presId="urn:microsoft.com/office/officeart/2005/8/layout/radial1"/>
    <dgm:cxn modelId="{309D2664-4A3A-40E1-95D8-A7F2E1906A3E}" srcId="{E6900880-A2E8-4D3E-B87C-0C453353BE5E}" destId="{5BB7A38E-87A2-4862-8427-58CFCB1128C0}" srcOrd="5" destOrd="0" parTransId="{F1D294F3-D708-460C-88A8-1B4959940FF0}" sibTransId="{445C5FF2-02D1-450C-B7AC-DA65F64B86B9}"/>
    <dgm:cxn modelId="{6802E86D-3D58-4AC1-BC03-90431077F979}" type="presOf" srcId="{96484C46-357E-41F8-B999-F660414A4D96}" destId="{0706C552-3E99-474B-B2C6-0B9C20E968FC}" srcOrd="0" destOrd="0" presId="urn:microsoft.com/office/officeart/2005/8/layout/radial1"/>
    <dgm:cxn modelId="{BB00AF4F-DE39-4ED2-B4F9-0259DA105968}" type="presOf" srcId="{00784D91-4ADB-453D-8D8A-E9F4BF330434}" destId="{52093CF7-2E50-4C68-B72C-07E04DE40775}" srcOrd="0" destOrd="0" presId="urn:microsoft.com/office/officeart/2005/8/layout/radial1"/>
    <dgm:cxn modelId="{4F7B6787-A035-474B-9522-6880E861D817}" type="presOf" srcId="{5BB7A38E-87A2-4862-8427-58CFCB1128C0}" destId="{363CF515-2BAA-4184-A3A4-85988AF5CC36}" srcOrd="0" destOrd="0" presId="urn:microsoft.com/office/officeart/2005/8/layout/radial1"/>
    <dgm:cxn modelId="{FC3B3E89-0053-4813-BC39-3D56378DB584}" type="presOf" srcId="{A852A6DF-A9A0-47D2-AE1B-A87DA8DAE6BC}" destId="{BAB6DF9A-E896-4EF1-918C-0447408204DB}" srcOrd="1" destOrd="0" presId="urn:microsoft.com/office/officeart/2005/8/layout/radial1"/>
    <dgm:cxn modelId="{589CBA8A-7FF7-4A3D-B372-16EEC640978B}" srcId="{E6900880-A2E8-4D3E-B87C-0C453353BE5E}" destId="{96484C46-357E-41F8-B999-F660414A4D96}" srcOrd="3" destOrd="0" parTransId="{A852A6DF-A9A0-47D2-AE1B-A87DA8DAE6BC}" sibTransId="{837DDC06-76C8-4627-9D8E-CBFE2CB5FD2E}"/>
    <dgm:cxn modelId="{65F5889F-748B-477C-8E85-623C54D56224}" type="presOf" srcId="{F1D294F3-D708-460C-88A8-1B4959940FF0}" destId="{F54A4608-6BBE-4851-943D-8D595A412153}" srcOrd="1" destOrd="0" presId="urn:microsoft.com/office/officeart/2005/8/layout/radial1"/>
    <dgm:cxn modelId="{0AE319A9-CA85-422A-A446-4D8CCE7C0BA5}" type="presOf" srcId="{166BCC76-28E5-45BB-BED2-F5159B9591D0}" destId="{07F4FB42-85CD-4960-A1B2-3411DBA134A5}" srcOrd="1" destOrd="0" presId="urn:microsoft.com/office/officeart/2005/8/layout/radial1"/>
    <dgm:cxn modelId="{54DBAEB7-604E-48EF-B8C7-D309D7070E7F}" type="presOf" srcId="{00784D91-4ADB-453D-8D8A-E9F4BF330434}" destId="{94AE262B-961B-4D38-9F4E-D9A1E01B64D9}" srcOrd="1" destOrd="0" presId="urn:microsoft.com/office/officeart/2005/8/layout/radial1"/>
    <dgm:cxn modelId="{112EA1B9-10B8-448E-B358-5E0AA32D0C83}" srcId="{E6900880-A2E8-4D3E-B87C-0C453353BE5E}" destId="{0540F174-0FE5-49B9-A097-91648FD8D35D}" srcOrd="2" destOrd="0" parTransId="{9D059E07-25C2-498F-8321-B97690F1D00E}" sibTransId="{60DBCF3B-0722-4F9D-AF61-AE4134FBAC6C}"/>
    <dgm:cxn modelId="{B5BDA0BB-CA7B-481F-B0B8-18D9B574D04D}" type="presOf" srcId="{E2FCB9D8-D6CF-457D-91EE-FB06ABFA0959}" destId="{053DDC73-DD9E-4EC1-96A8-FC433DB250CE}" srcOrd="0" destOrd="0" presId="urn:microsoft.com/office/officeart/2005/8/layout/radial1"/>
    <dgm:cxn modelId="{73C0E2C7-644D-4EAC-942A-DDC7FFDD8CB6}" type="presOf" srcId="{A852A6DF-A9A0-47D2-AE1B-A87DA8DAE6BC}" destId="{64520F95-29D0-4BB6-8D82-A7C13FA374B2}" srcOrd="0" destOrd="0" presId="urn:microsoft.com/office/officeart/2005/8/layout/radial1"/>
    <dgm:cxn modelId="{01302ACB-4D03-4E55-BE0E-198A0CAF4310}" type="presOf" srcId="{9D059E07-25C2-498F-8321-B97690F1D00E}" destId="{A2BD66C8-DD2E-47D2-92A8-D993D429880F}" srcOrd="0" destOrd="0" presId="urn:microsoft.com/office/officeart/2005/8/layout/radial1"/>
    <dgm:cxn modelId="{85CCE4CB-2256-490C-BE93-91A608B1CCD7}" srcId="{E6900880-A2E8-4D3E-B87C-0C453353BE5E}" destId="{CAC4CE54-64E9-4BED-BE3C-42C4AE6FA3CC}" srcOrd="0" destOrd="0" parTransId="{166BCC76-28E5-45BB-BED2-F5159B9591D0}" sibTransId="{BB0D259F-8CAB-4D01-BC69-1BBF730F84AD}"/>
    <dgm:cxn modelId="{F1D151CE-F0C2-4DA5-A907-DFD2DF8A4FC1}" type="presOf" srcId="{FCC89D4A-39E3-45D5-BBD8-6C6D1E4A8388}" destId="{2443F6F8-8106-43B4-A93D-34A4924C57F1}" srcOrd="0" destOrd="0" presId="urn:microsoft.com/office/officeart/2005/8/layout/radial1"/>
    <dgm:cxn modelId="{871B1ECF-7EB3-4608-B481-D42592692712}" srcId="{E6900880-A2E8-4D3E-B87C-0C453353BE5E}" destId="{EDC4E9FF-E9D3-4667-8C63-397F14C166C9}" srcOrd="4" destOrd="0" parTransId="{E2FCB9D8-D6CF-457D-91EE-FB06ABFA0959}" sibTransId="{A3C7D7BE-6669-429C-ACE2-34455B7190B3}"/>
    <dgm:cxn modelId="{708F62E8-9BE6-49C7-B2CC-080C69F887A4}" type="presOf" srcId="{9D059E07-25C2-498F-8321-B97690F1D00E}" destId="{0641CEC4-879B-49AF-9229-88CF351F6840}" srcOrd="1" destOrd="0" presId="urn:microsoft.com/office/officeart/2005/8/layout/radial1"/>
    <dgm:cxn modelId="{00831DF2-AD1B-414C-80D1-B459A189F909}" type="presOf" srcId="{F1D294F3-D708-460C-88A8-1B4959940FF0}" destId="{FCB9BBBF-1BC7-42FC-8321-6472C8189E4C}" srcOrd="0" destOrd="0" presId="urn:microsoft.com/office/officeart/2005/8/layout/radial1"/>
    <dgm:cxn modelId="{4F1B06FA-157E-446B-8387-418AFFB3248F}" type="presOf" srcId="{E2FCB9D8-D6CF-457D-91EE-FB06ABFA0959}" destId="{C6F296DA-301C-4BFC-996F-AFA2E796D47A}" srcOrd="1" destOrd="0" presId="urn:microsoft.com/office/officeart/2005/8/layout/radial1"/>
    <dgm:cxn modelId="{1C78A0F4-2C53-4829-A27C-B681675DF5BE}" type="presParOf" srcId="{2443F6F8-8106-43B4-A93D-34A4924C57F1}" destId="{6F173B35-6394-4A6C-A810-827D8EB329C5}" srcOrd="0" destOrd="0" presId="urn:microsoft.com/office/officeart/2005/8/layout/radial1"/>
    <dgm:cxn modelId="{A5A85767-D866-4B81-8DD7-817660A1C5F1}" type="presParOf" srcId="{2443F6F8-8106-43B4-A93D-34A4924C57F1}" destId="{DFCCCDC7-B95C-48DB-B24D-192787AB84B5}" srcOrd="1" destOrd="0" presId="urn:microsoft.com/office/officeart/2005/8/layout/radial1"/>
    <dgm:cxn modelId="{F72C0B69-3B7A-487D-B60A-8DD5254E4869}" type="presParOf" srcId="{DFCCCDC7-B95C-48DB-B24D-192787AB84B5}" destId="{07F4FB42-85CD-4960-A1B2-3411DBA134A5}" srcOrd="0" destOrd="0" presId="urn:microsoft.com/office/officeart/2005/8/layout/radial1"/>
    <dgm:cxn modelId="{98E81AD6-E5BF-4336-AB06-BA9C5FB7B883}" type="presParOf" srcId="{2443F6F8-8106-43B4-A93D-34A4924C57F1}" destId="{C4BFCFC2-C334-4274-8B3C-8E2E789D31A2}" srcOrd="2" destOrd="0" presId="urn:microsoft.com/office/officeart/2005/8/layout/radial1"/>
    <dgm:cxn modelId="{6F0A05DF-CCA8-46E2-B535-6F159AC8A75F}" type="presParOf" srcId="{2443F6F8-8106-43B4-A93D-34A4924C57F1}" destId="{52093CF7-2E50-4C68-B72C-07E04DE40775}" srcOrd="3" destOrd="0" presId="urn:microsoft.com/office/officeart/2005/8/layout/radial1"/>
    <dgm:cxn modelId="{EA5B71B2-1FB0-48A4-8781-C755AD6B87DB}" type="presParOf" srcId="{52093CF7-2E50-4C68-B72C-07E04DE40775}" destId="{94AE262B-961B-4D38-9F4E-D9A1E01B64D9}" srcOrd="0" destOrd="0" presId="urn:microsoft.com/office/officeart/2005/8/layout/radial1"/>
    <dgm:cxn modelId="{31D2CAAB-B1DF-4B6C-AD5C-8A0678173CC2}" type="presParOf" srcId="{2443F6F8-8106-43B4-A93D-34A4924C57F1}" destId="{F1843608-934F-464B-B7CB-4A697351DD24}" srcOrd="4" destOrd="0" presId="urn:microsoft.com/office/officeart/2005/8/layout/radial1"/>
    <dgm:cxn modelId="{DD885D65-EC80-4EE8-9E83-2848E9C07399}" type="presParOf" srcId="{2443F6F8-8106-43B4-A93D-34A4924C57F1}" destId="{A2BD66C8-DD2E-47D2-92A8-D993D429880F}" srcOrd="5" destOrd="0" presId="urn:microsoft.com/office/officeart/2005/8/layout/radial1"/>
    <dgm:cxn modelId="{A0B033A2-0D3F-4CCB-9A56-E2C50FB46DD1}" type="presParOf" srcId="{A2BD66C8-DD2E-47D2-92A8-D993D429880F}" destId="{0641CEC4-879B-49AF-9229-88CF351F6840}" srcOrd="0" destOrd="0" presId="urn:microsoft.com/office/officeart/2005/8/layout/radial1"/>
    <dgm:cxn modelId="{88C036D5-622B-43CA-B0B7-1A9D4CA3CD89}" type="presParOf" srcId="{2443F6F8-8106-43B4-A93D-34A4924C57F1}" destId="{A4DB062D-CC13-4B48-91F1-E2AA7C1C8113}" srcOrd="6" destOrd="0" presId="urn:microsoft.com/office/officeart/2005/8/layout/radial1"/>
    <dgm:cxn modelId="{3AF4DE63-512D-44DB-9ABC-75D1C0CE6FDA}" type="presParOf" srcId="{2443F6F8-8106-43B4-A93D-34A4924C57F1}" destId="{64520F95-29D0-4BB6-8D82-A7C13FA374B2}" srcOrd="7" destOrd="0" presId="urn:microsoft.com/office/officeart/2005/8/layout/radial1"/>
    <dgm:cxn modelId="{DA7E3A44-D455-4115-A45D-28682BF963B3}" type="presParOf" srcId="{64520F95-29D0-4BB6-8D82-A7C13FA374B2}" destId="{BAB6DF9A-E896-4EF1-918C-0447408204DB}" srcOrd="0" destOrd="0" presId="urn:microsoft.com/office/officeart/2005/8/layout/radial1"/>
    <dgm:cxn modelId="{9792D0DC-DED8-45D3-B5FB-32DB666D07EB}" type="presParOf" srcId="{2443F6F8-8106-43B4-A93D-34A4924C57F1}" destId="{0706C552-3E99-474B-B2C6-0B9C20E968FC}" srcOrd="8" destOrd="0" presId="urn:microsoft.com/office/officeart/2005/8/layout/radial1"/>
    <dgm:cxn modelId="{C7969A2E-457F-4155-A0C2-264A6E788446}" type="presParOf" srcId="{2443F6F8-8106-43B4-A93D-34A4924C57F1}" destId="{053DDC73-DD9E-4EC1-96A8-FC433DB250CE}" srcOrd="9" destOrd="0" presId="urn:microsoft.com/office/officeart/2005/8/layout/radial1"/>
    <dgm:cxn modelId="{8FCC1543-B3AE-483D-9127-8324E7B7DCF4}" type="presParOf" srcId="{053DDC73-DD9E-4EC1-96A8-FC433DB250CE}" destId="{C6F296DA-301C-4BFC-996F-AFA2E796D47A}" srcOrd="0" destOrd="0" presId="urn:microsoft.com/office/officeart/2005/8/layout/radial1"/>
    <dgm:cxn modelId="{09C71C2F-D108-4B0C-9A29-C433B03A4378}" type="presParOf" srcId="{2443F6F8-8106-43B4-A93D-34A4924C57F1}" destId="{45A2E88B-060E-4774-8FAF-DDA1A999BF13}" srcOrd="10" destOrd="0" presId="urn:microsoft.com/office/officeart/2005/8/layout/radial1"/>
    <dgm:cxn modelId="{27698CF9-1460-44AF-8689-756D113889D2}" type="presParOf" srcId="{2443F6F8-8106-43B4-A93D-34A4924C57F1}" destId="{FCB9BBBF-1BC7-42FC-8321-6472C8189E4C}" srcOrd="11" destOrd="0" presId="urn:microsoft.com/office/officeart/2005/8/layout/radial1"/>
    <dgm:cxn modelId="{CD38AA48-9FF0-4B15-802A-EB46E77149B9}" type="presParOf" srcId="{FCB9BBBF-1BC7-42FC-8321-6472C8189E4C}" destId="{F54A4608-6BBE-4851-943D-8D595A412153}" srcOrd="0" destOrd="0" presId="urn:microsoft.com/office/officeart/2005/8/layout/radial1"/>
    <dgm:cxn modelId="{F88E9180-0646-451E-AD14-A7245C18115B}" type="presParOf" srcId="{2443F6F8-8106-43B4-A93D-34A4924C57F1}" destId="{363CF515-2BAA-4184-A3A4-85988AF5CC36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6CB0C9-FD4B-46B9-B9F6-6979CE19B4A8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D765BD8F-F86E-4AA9-BBCC-1F7857A082ED}">
      <dgm:prSet phldrT="[Text]"/>
      <dgm:spPr/>
      <dgm:t>
        <a:bodyPr/>
        <a:lstStyle/>
        <a:p>
          <a:r>
            <a:rPr lang="en-IN" dirty="0"/>
            <a:t>External factor </a:t>
          </a:r>
        </a:p>
      </dgm:t>
    </dgm:pt>
    <dgm:pt modelId="{D3686E65-ED33-466C-93B3-3410EEB06EEA}" type="parTrans" cxnId="{11B85293-6364-4346-832D-10B0FFD03486}">
      <dgm:prSet/>
      <dgm:spPr/>
      <dgm:t>
        <a:bodyPr/>
        <a:lstStyle/>
        <a:p>
          <a:endParaRPr lang="en-IN"/>
        </a:p>
      </dgm:t>
    </dgm:pt>
    <dgm:pt modelId="{768F4FB1-7EA3-4BE6-A91D-F6444B6BBB09}" type="sibTrans" cxnId="{11B85293-6364-4346-832D-10B0FFD03486}">
      <dgm:prSet/>
      <dgm:spPr/>
      <dgm:t>
        <a:bodyPr/>
        <a:lstStyle/>
        <a:p>
          <a:endParaRPr lang="en-IN"/>
        </a:p>
      </dgm:t>
    </dgm:pt>
    <dgm:pt modelId="{DC5110BD-CA76-412C-86E4-7120B4953DDE}">
      <dgm:prSet phldrT="[Text]" custT="1"/>
      <dgm:spPr/>
      <dgm:t>
        <a:bodyPr/>
        <a:lstStyle/>
        <a:p>
          <a:r>
            <a:rPr lang="en-IN" sz="2400" dirty="0"/>
            <a:t>Govt. policy </a:t>
          </a:r>
        </a:p>
      </dgm:t>
    </dgm:pt>
    <dgm:pt modelId="{BE446E29-5BD3-4CE2-8CA7-BAB4DAB15F6E}" type="parTrans" cxnId="{07D4C3F8-82DE-4CC4-845A-EB23C4485D6C}">
      <dgm:prSet/>
      <dgm:spPr/>
      <dgm:t>
        <a:bodyPr/>
        <a:lstStyle/>
        <a:p>
          <a:endParaRPr lang="en-IN"/>
        </a:p>
      </dgm:t>
    </dgm:pt>
    <dgm:pt modelId="{42BCCC9C-F808-46B0-BEAD-803CC8581422}" type="sibTrans" cxnId="{07D4C3F8-82DE-4CC4-845A-EB23C4485D6C}">
      <dgm:prSet/>
      <dgm:spPr/>
      <dgm:t>
        <a:bodyPr/>
        <a:lstStyle/>
        <a:p>
          <a:endParaRPr lang="en-IN"/>
        </a:p>
      </dgm:t>
    </dgm:pt>
    <dgm:pt modelId="{5B2DCEED-3D6B-420A-95CB-F5803EBAC0F9}">
      <dgm:prSet phldrT="[Text]" custT="1"/>
      <dgm:spPr/>
      <dgm:t>
        <a:bodyPr/>
        <a:lstStyle/>
        <a:p>
          <a:r>
            <a:rPr lang="en-IN" sz="2400" dirty="0"/>
            <a:t>Levels of economic development </a:t>
          </a:r>
        </a:p>
        <a:p>
          <a:endParaRPr lang="en-IN" sz="1400" dirty="0"/>
        </a:p>
      </dgm:t>
    </dgm:pt>
    <dgm:pt modelId="{C95625F6-6EFF-414B-B9E8-203994AB26F4}" type="parTrans" cxnId="{59D71FF4-989F-4B58-9D22-5CC25E32F553}">
      <dgm:prSet/>
      <dgm:spPr/>
      <dgm:t>
        <a:bodyPr/>
        <a:lstStyle/>
        <a:p>
          <a:endParaRPr lang="en-IN"/>
        </a:p>
      </dgm:t>
    </dgm:pt>
    <dgm:pt modelId="{C10592B7-52A0-4EE0-A85C-43C2D3B8533B}" type="sibTrans" cxnId="{59D71FF4-989F-4B58-9D22-5CC25E32F553}">
      <dgm:prSet/>
      <dgm:spPr/>
      <dgm:t>
        <a:bodyPr/>
        <a:lstStyle/>
        <a:p>
          <a:endParaRPr lang="en-IN"/>
        </a:p>
      </dgm:t>
    </dgm:pt>
    <dgm:pt modelId="{B0DDB0A9-8774-406C-9A5E-C36214466BEF}">
      <dgm:prSet phldrT="[Text]"/>
      <dgm:spPr/>
      <dgm:t>
        <a:bodyPr/>
        <a:lstStyle/>
        <a:p>
          <a:r>
            <a:rPr lang="en-IN" dirty="0"/>
            <a:t>Internal factor </a:t>
          </a:r>
        </a:p>
      </dgm:t>
    </dgm:pt>
    <dgm:pt modelId="{55E8F14B-C6C8-45EB-8ADA-8042AC877531}" type="parTrans" cxnId="{CD3F39B3-94F8-4EBE-8A23-E5131FBB0D9A}">
      <dgm:prSet/>
      <dgm:spPr/>
      <dgm:t>
        <a:bodyPr/>
        <a:lstStyle/>
        <a:p>
          <a:endParaRPr lang="en-IN"/>
        </a:p>
      </dgm:t>
    </dgm:pt>
    <dgm:pt modelId="{63A18B60-D5D5-474F-9B8D-DC735AD2F4D5}" type="sibTrans" cxnId="{CD3F39B3-94F8-4EBE-8A23-E5131FBB0D9A}">
      <dgm:prSet/>
      <dgm:spPr/>
      <dgm:t>
        <a:bodyPr/>
        <a:lstStyle/>
        <a:p>
          <a:endParaRPr lang="en-IN"/>
        </a:p>
      </dgm:t>
    </dgm:pt>
    <dgm:pt modelId="{C7829E0A-32E9-4281-B13F-D4AE015C8F41}">
      <dgm:prSet phldrT="[Text]"/>
      <dgm:spPr/>
      <dgm:t>
        <a:bodyPr/>
        <a:lstStyle/>
        <a:p>
          <a:r>
            <a:rPr lang="en-IN" dirty="0"/>
            <a:t>Job analysis</a:t>
          </a:r>
        </a:p>
      </dgm:t>
    </dgm:pt>
    <dgm:pt modelId="{3E535B62-B2C9-4135-9BEB-041B13BEA1E6}" type="parTrans" cxnId="{ED260030-CD42-44AD-8645-E3A9BF5E8A84}">
      <dgm:prSet/>
      <dgm:spPr/>
      <dgm:t>
        <a:bodyPr/>
        <a:lstStyle/>
        <a:p>
          <a:endParaRPr lang="en-IN"/>
        </a:p>
      </dgm:t>
    </dgm:pt>
    <dgm:pt modelId="{C4E90453-A8E2-4D19-AF8B-AA27716C624D}" type="sibTrans" cxnId="{ED260030-CD42-44AD-8645-E3A9BF5E8A84}">
      <dgm:prSet/>
      <dgm:spPr/>
      <dgm:t>
        <a:bodyPr/>
        <a:lstStyle/>
        <a:p>
          <a:endParaRPr lang="en-IN"/>
        </a:p>
      </dgm:t>
    </dgm:pt>
    <dgm:pt modelId="{AD2E6940-FA5F-4393-8348-EF94490CCFE5}">
      <dgm:prSet phldrT="[Text]"/>
      <dgm:spPr/>
      <dgm:t>
        <a:bodyPr/>
        <a:lstStyle/>
        <a:p>
          <a:r>
            <a:rPr lang="en-IN" dirty="0"/>
            <a:t>Time horizons </a:t>
          </a:r>
        </a:p>
      </dgm:t>
    </dgm:pt>
    <dgm:pt modelId="{FB432943-814F-4CBF-8317-0544CFBB3E61}" type="parTrans" cxnId="{20764EE0-E17B-4D16-A431-D120F27AED84}">
      <dgm:prSet/>
      <dgm:spPr/>
      <dgm:t>
        <a:bodyPr/>
        <a:lstStyle/>
        <a:p>
          <a:endParaRPr lang="en-IN"/>
        </a:p>
      </dgm:t>
    </dgm:pt>
    <dgm:pt modelId="{B9ECF1EC-1825-45B8-BD54-FF5CFFB09D2D}" type="sibTrans" cxnId="{20764EE0-E17B-4D16-A431-D120F27AED84}">
      <dgm:prSet/>
      <dgm:spPr/>
      <dgm:t>
        <a:bodyPr/>
        <a:lstStyle/>
        <a:p>
          <a:endParaRPr lang="en-IN"/>
        </a:p>
      </dgm:t>
    </dgm:pt>
    <dgm:pt modelId="{D1B4DEFA-86C4-430A-8A57-76389ECFC6E4}">
      <dgm:prSet/>
      <dgm:spPr/>
      <dgm:t>
        <a:bodyPr/>
        <a:lstStyle/>
        <a:p>
          <a:r>
            <a:rPr lang="en-IN" dirty="0"/>
            <a:t>Business environment</a:t>
          </a:r>
        </a:p>
      </dgm:t>
    </dgm:pt>
    <dgm:pt modelId="{5AB7B8E3-18C4-461E-A810-ABBF4B19C9C0}" type="parTrans" cxnId="{30DCA626-2D58-4F28-B45A-EE7F28570317}">
      <dgm:prSet/>
      <dgm:spPr/>
      <dgm:t>
        <a:bodyPr/>
        <a:lstStyle/>
        <a:p>
          <a:endParaRPr lang="en-IN"/>
        </a:p>
      </dgm:t>
    </dgm:pt>
    <dgm:pt modelId="{062B524A-0FF9-43F8-8F81-FB61DC53D4A4}" type="sibTrans" cxnId="{30DCA626-2D58-4F28-B45A-EE7F28570317}">
      <dgm:prSet/>
      <dgm:spPr/>
      <dgm:t>
        <a:bodyPr/>
        <a:lstStyle/>
        <a:p>
          <a:endParaRPr lang="en-IN"/>
        </a:p>
      </dgm:t>
    </dgm:pt>
    <dgm:pt modelId="{DA47F7DD-F6F8-463A-9B58-C721AAC40845}">
      <dgm:prSet/>
      <dgm:spPr/>
      <dgm:t>
        <a:bodyPr/>
        <a:lstStyle/>
        <a:p>
          <a:r>
            <a:rPr lang="en-IN" dirty="0"/>
            <a:t>Information technology</a:t>
          </a:r>
        </a:p>
      </dgm:t>
    </dgm:pt>
    <dgm:pt modelId="{B70B44C4-EE11-4755-9315-8C32F3E64936}" type="parTrans" cxnId="{C5D8B00E-20EC-4B12-A6BE-D2DDEE47A43D}">
      <dgm:prSet/>
      <dgm:spPr/>
      <dgm:t>
        <a:bodyPr/>
        <a:lstStyle/>
        <a:p>
          <a:endParaRPr lang="en-IN"/>
        </a:p>
      </dgm:t>
    </dgm:pt>
    <dgm:pt modelId="{E9A89ADC-1471-47E1-97EF-C9D9475FD289}" type="sibTrans" cxnId="{C5D8B00E-20EC-4B12-A6BE-D2DDEE47A43D}">
      <dgm:prSet/>
      <dgm:spPr/>
      <dgm:t>
        <a:bodyPr/>
        <a:lstStyle/>
        <a:p>
          <a:endParaRPr lang="en-IN"/>
        </a:p>
      </dgm:t>
    </dgm:pt>
    <dgm:pt modelId="{7AA46783-A92C-4ECF-A131-96CF8628DE24}">
      <dgm:prSet/>
      <dgm:spPr/>
      <dgm:t>
        <a:bodyPr/>
        <a:lstStyle/>
        <a:p>
          <a:r>
            <a:rPr lang="en-IN" dirty="0"/>
            <a:t>Natural factors </a:t>
          </a:r>
        </a:p>
      </dgm:t>
    </dgm:pt>
    <dgm:pt modelId="{F5B20B55-360B-48BD-A016-4F23A6355036}" type="parTrans" cxnId="{3730E10B-32D3-4DAE-B190-6F565211C34F}">
      <dgm:prSet/>
      <dgm:spPr/>
      <dgm:t>
        <a:bodyPr/>
        <a:lstStyle/>
        <a:p>
          <a:endParaRPr lang="en-IN"/>
        </a:p>
      </dgm:t>
    </dgm:pt>
    <dgm:pt modelId="{47239B5B-82AF-4F93-A1B5-FA06BCC1E8DD}" type="sibTrans" cxnId="{3730E10B-32D3-4DAE-B190-6F565211C34F}">
      <dgm:prSet/>
      <dgm:spPr/>
      <dgm:t>
        <a:bodyPr/>
        <a:lstStyle/>
        <a:p>
          <a:endParaRPr lang="en-IN"/>
        </a:p>
      </dgm:t>
    </dgm:pt>
    <dgm:pt modelId="{BEA99132-C6CF-4A87-9E17-219655D0991E}">
      <dgm:prSet/>
      <dgm:spPr/>
      <dgm:t>
        <a:bodyPr/>
        <a:lstStyle/>
        <a:p>
          <a:r>
            <a:rPr lang="en-IN" dirty="0"/>
            <a:t>HR policies of the company</a:t>
          </a:r>
        </a:p>
      </dgm:t>
    </dgm:pt>
    <dgm:pt modelId="{D16BC8C7-6A3E-47A7-9FF1-2EC2DBAB8126}" type="parTrans" cxnId="{042ED407-3A9E-4118-9491-A7CD9116DECB}">
      <dgm:prSet/>
      <dgm:spPr/>
      <dgm:t>
        <a:bodyPr/>
        <a:lstStyle/>
        <a:p>
          <a:endParaRPr lang="en-IN"/>
        </a:p>
      </dgm:t>
    </dgm:pt>
    <dgm:pt modelId="{AE59113F-59F9-40CF-8F95-2A9D52EA0998}" type="sibTrans" cxnId="{042ED407-3A9E-4118-9491-A7CD9116DECB}">
      <dgm:prSet/>
      <dgm:spPr/>
      <dgm:t>
        <a:bodyPr/>
        <a:lstStyle/>
        <a:p>
          <a:endParaRPr lang="en-IN"/>
        </a:p>
      </dgm:t>
    </dgm:pt>
    <dgm:pt modelId="{7E1077A2-AE91-42C0-B0B0-BB32A7B64E19}">
      <dgm:prSet/>
      <dgm:spPr/>
      <dgm:t>
        <a:bodyPr/>
        <a:lstStyle/>
        <a:p>
          <a:r>
            <a:rPr lang="en-IN" dirty="0"/>
            <a:t>Strategies of the company </a:t>
          </a:r>
        </a:p>
      </dgm:t>
    </dgm:pt>
    <dgm:pt modelId="{24156300-17DE-408D-B0EB-EF24AD3BD379}" type="parTrans" cxnId="{CB7B1B85-1861-41D7-8E7D-559E32C09D99}">
      <dgm:prSet/>
      <dgm:spPr/>
      <dgm:t>
        <a:bodyPr/>
        <a:lstStyle/>
        <a:p>
          <a:endParaRPr lang="en-IN"/>
        </a:p>
      </dgm:t>
    </dgm:pt>
    <dgm:pt modelId="{151EC3B7-74C1-404B-A2DA-9C74E6595DEB}" type="sibTrans" cxnId="{CB7B1B85-1861-41D7-8E7D-559E32C09D99}">
      <dgm:prSet/>
      <dgm:spPr/>
      <dgm:t>
        <a:bodyPr/>
        <a:lstStyle/>
        <a:p>
          <a:endParaRPr lang="en-IN"/>
        </a:p>
      </dgm:t>
    </dgm:pt>
    <dgm:pt modelId="{5E038011-E7DD-40BC-89C9-31FF4EDCF985}">
      <dgm:prSet/>
      <dgm:spPr/>
      <dgm:t>
        <a:bodyPr/>
        <a:lstStyle/>
        <a:p>
          <a:r>
            <a:rPr lang="en-IN" dirty="0"/>
            <a:t>Trade unions</a:t>
          </a:r>
        </a:p>
      </dgm:t>
    </dgm:pt>
    <dgm:pt modelId="{00061358-F45F-41F3-A275-F3C0B40E8F96}" type="parTrans" cxnId="{8FBED86D-BDDB-47F0-BD36-F9822DB25650}">
      <dgm:prSet/>
      <dgm:spPr/>
      <dgm:t>
        <a:bodyPr/>
        <a:lstStyle/>
        <a:p>
          <a:endParaRPr lang="en-IN"/>
        </a:p>
      </dgm:t>
    </dgm:pt>
    <dgm:pt modelId="{7D1520E2-83B4-4E8F-89C1-CDDC335C5BAF}" type="sibTrans" cxnId="{8FBED86D-BDDB-47F0-BD36-F9822DB25650}">
      <dgm:prSet/>
      <dgm:spPr/>
      <dgm:t>
        <a:bodyPr/>
        <a:lstStyle/>
        <a:p>
          <a:endParaRPr lang="en-IN"/>
        </a:p>
      </dgm:t>
    </dgm:pt>
    <dgm:pt modelId="{44E065DE-A3CC-4E4A-A17A-62E099ED84DA}" type="pres">
      <dgm:prSet presAssocID="{646CB0C9-FD4B-46B9-B9F6-6979CE19B4A8}" presName="vert0" presStyleCnt="0">
        <dgm:presLayoutVars>
          <dgm:dir/>
          <dgm:animOne val="branch"/>
          <dgm:animLvl val="lvl"/>
        </dgm:presLayoutVars>
      </dgm:prSet>
      <dgm:spPr/>
    </dgm:pt>
    <dgm:pt modelId="{045DC9EB-7EF8-410D-A7E2-8F3AA1B9F3FF}" type="pres">
      <dgm:prSet presAssocID="{D765BD8F-F86E-4AA9-BBCC-1F7857A082ED}" presName="thickLine" presStyleLbl="alignNode1" presStyleIdx="0" presStyleCnt="2"/>
      <dgm:spPr/>
    </dgm:pt>
    <dgm:pt modelId="{AA47532E-A54C-4E44-AD0B-66DEAA1F9AA3}" type="pres">
      <dgm:prSet presAssocID="{D765BD8F-F86E-4AA9-BBCC-1F7857A082ED}" presName="horz1" presStyleCnt="0"/>
      <dgm:spPr/>
    </dgm:pt>
    <dgm:pt modelId="{2579A57F-68DA-42F9-AFAF-8776C737813B}" type="pres">
      <dgm:prSet presAssocID="{D765BD8F-F86E-4AA9-BBCC-1F7857A082ED}" presName="tx1" presStyleLbl="revTx" presStyleIdx="0" presStyleCnt="12"/>
      <dgm:spPr/>
    </dgm:pt>
    <dgm:pt modelId="{F85B791D-C656-4C0B-AD55-8036AC289D18}" type="pres">
      <dgm:prSet presAssocID="{D765BD8F-F86E-4AA9-BBCC-1F7857A082ED}" presName="vert1" presStyleCnt="0"/>
      <dgm:spPr/>
    </dgm:pt>
    <dgm:pt modelId="{76B2113F-1FF4-448F-B765-064DDBC98D06}" type="pres">
      <dgm:prSet presAssocID="{DC5110BD-CA76-412C-86E4-7120B4953DDE}" presName="vertSpace2a" presStyleCnt="0"/>
      <dgm:spPr/>
    </dgm:pt>
    <dgm:pt modelId="{662E7D87-A4D5-4A92-B00E-D8E79353187B}" type="pres">
      <dgm:prSet presAssocID="{DC5110BD-CA76-412C-86E4-7120B4953DDE}" presName="horz2" presStyleCnt="0"/>
      <dgm:spPr/>
    </dgm:pt>
    <dgm:pt modelId="{ED46BA0D-3983-4078-8E6C-D7DBDBC87630}" type="pres">
      <dgm:prSet presAssocID="{DC5110BD-CA76-412C-86E4-7120B4953DDE}" presName="horzSpace2" presStyleCnt="0"/>
      <dgm:spPr/>
    </dgm:pt>
    <dgm:pt modelId="{CAB70BAD-33D8-4B31-B541-E48146AE0825}" type="pres">
      <dgm:prSet presAssocID="{DC5110BD-CA76-412C-86E4-7120B4953DDE}" presName="tx2" presStyleLbl="revTx" presStyleIdx="1" presStyleCnt="12"/>
      <dgm:spPr/>
    </dgm:pt>
    <dgm:pt modelId="{B6E30109-A42C-4B6E-961C-772AD2727C71}" type="pres">
      <dgm:prSet presAssocID="{DC5110BD-CA76-412C-86E4-7120B4953DDE}" presName="vert2" presStyleCnt="0"/>
      <dgm:spPr/>
    </dgm:pt>
    <dgm:pt modelId="{F64CEF87-ABE2-4ECB-BFCE-39AAE127F02A}" type="pres">
      <dgm:prSet presAssocID="{DC5110BD-CA76-412C-86E4-7120B4953DDE}" presName="thinLine2b" presStyleLbl="callout" presStyleIdx="0" presStyleCnt="10"/>
      <dgm:spPr/>
    </dgm:pt>
    <dgm:pt modelId="{E7A97C62-240B-44CA-BEB2-3732676CB67B}" type="pres">
      <dgm:prSet presAssocID="{DC5110BD-CA76-412C-86E4-7120B4953DDE}" presName="vertSpace2b" presStyleCnt="0"/>
      <dgm:spPr/>
    </dgm:pt>
    <dgm:pt modelId="{54735FDF-38B5-4D7C-9A9E-8A8C12457108}" type="pres">
      <dgm:prSet presAssocID="{5B2DCEED-3D6B-420A-95CB-F5803EBAC0F9}" presName="horz2" presStyleCnt="0"/>
      <dgm:spPr/>
    </dgm:pt>
    <dgm:pt modelId="{646C1316-6E50-4599-A688-938AB9BBFB92}" type="pres">
      <dgm:prSet presAssocID="{5B2DCEED-3D6B-420A-95CB-F5803EBAC0F9}" presName="horzSpace2" presStyleCnt="0"/>
      <dgm:spPr/>
    </dgm:pt>
    <dgm:pt modelId="{72E8DAE8-7993-47D4-B405-82F3AFED2E99}" type="pres">
      <dgm:prSet presAssocID="{5B2DCEED-3D6B-420A-95CB-F5803EBAC0F9}" presName="tx2" presStyleLbl="revTx" presStyleIdx="2" presStyleCnt="12"/>
      <dgm:spPr/>
    </dgm:pt>
    <dgm:pt modelId="{365F402B-0F8C-4C73-BA80-E0B8BA0B6A02}" type="pres">
      <dgm:prSet presAssocID="{5B2DCEED-3D6B-420A-95CB-F5803EBAC0F9}" presName="vert2" presStyleCnt="0"/>
      <dgm:spPr/>
    </dgm:pt>
    <dgm:pt modelId="{C4A54C0B-0D9E-417F-B1CD-9E9412A792B5}" type="pres">
      <dgm:prSet presAssocID="{5B2DCEED-3D6B-420A-95CB-F5803EBAC0F9}" presName="thinLine2b" presStyleLbl="callout" presStyleIdx="1" presStyleCnt="10"/>
      <dgm:spPr/>
    </dgm:pt>
    <dgm:pt modelId="{7D7B7590-9E47-4F2D-8A8C-DAFB973D6C13}" type="pres">
      <dgm:prSet presAssocID="{5B2DCEED-3D6B-420A-95CB-F5803EBAC0F9}" presName="vertSpace2b" presStyleCnt="0"/>
      <dgm:spPr/>
    </dgm:pt>
    <dgm:pt modelId="{80BD0245-C67F-4D48-918F-BE6E6AFC94FB}" type="pres">
      <dgm:prSet presAssocID="{D1B4DEFA-86C4-430A-8A57-76389ECFC6E4}" presName="horz2" presStyleCnt="0"/>
      <dgm:spPr/>
    </dgm:pt>
    <dgm:pt modelId="{F986EE1E-11A7-42D0-A42F-0B00C04A3082}" type="pres">
      <dgm:prSet presAssocID="{D1B4DEFA-86C4-430A-8A57-76389ECFC6E4}" presName="horzSpace2" presStyleCnt="0"/>
      <dgm:spPr/>
    </dgm:pt>
    <dgm:pt modelId="{28EFB1F1-5473-4880-8DDD-6A1DE8AF2071}" type="pres">
      <dgm:prSet presAssocID="{D1B4DEFA-86C4-430A-8A57-76389ECFC6E4}" presName="tx2" presStyleLbl="revTx" presStyleIdx="3" presStyleCnt="12"/>
      <dgm:spPr/>
    </dgm:pt>
    <dgm:pt modelId="{F3CE6ACC-F22B-4113-A939-E75A8779AAA7}" type="pres">
      <dgm:prSet presAssocID="{D1B4DEFA-86C4-430A-8A57-76389ECFC6E4}" presName="vert2" presStyleCnt="0"/>
      <dgm:spPr/>
    </dgm:pt>
    <dgm:pt modelId="{82F70743-9BCD-40D6-814C-8E244AFE0CEB}" type="pres">
      <dgm:prSet presAssocID="{D1B4DEFA-86C4-430A-8A57-76389ECFC6E4}" presName="thinLine2b" presStyleLbl="callout" presStyleIdx="2" presStyleCnt="10"/>
      <dgm:spPr/>
    </dgm:pt>
    <dgm:pt modelId="{57D8383A-01C6-4085-8705-CBE62FBA1E62}" type="pres">
      <dgm:prSet presAssocID="{D1B4DEFA-86C4-430A-8A57-76389ECFC6E4}" presName="vertSpace2b" presStyleCnt="0"/>
      <dgm:spPr/>
    </dgm:pt>
    <dgm:pt modelId="{D383E15F-82D3-4752-86D6-4847730AEC26}" type="pres">
      <dgm:prSet presAssocID="{DA47F7DD-F6F8-463A-9B58-C721AAC40845}" presName="horz2" presStyleCnt="0"/>
      <dgm:spPr/>
    </dgm:pt>
    <dgm:pt modelId="{F728CA3F-233D-492C-A7AF-12ECEA2C72FA}" type="pres">
      <dgm:prSet presAssocID="{DA47F7DD-F6F8-463A-9B58-C721AAC40845}" presName="horzSpace2" presStyleCnt="0"/>
      <dgm:spPr/>
    </dgm:pt>
    <dgm:pt modelId="{8BC6D52F-7B28-4199-ABE1-CC4F3D53B604}" type="pres">
      <dgm:prSet presAssocID="{DA47F7DD-F6F8-463A-9B58-C721AAC40845}" presName="tx2" presStyleLbl="revTx" presStyleIdx="4" presStyleCnt="12"/>
      <dgm:spPr/>
    </dgm:pt>
    <dgm:pt modelId="{70123890-3721-4515-8D84-0FFBFBF4C913}" type="pres">
      <dgm:prSet presAssocID="{DA47F7DD-F6F8-463A-9B58-C721AAC40845}" presName="vert2" presStyleCnt="0"/>
      <dgm:spPr/>
    </dgm:pt>
    <dgm:pt modelId="{2B0E4F0C-D20D-4D91-9F01-1134B5EC678B}" type="pres">
      <dgm:prSet presAssocID="{DA47F7DD-F6F8-463A-9B58-C721AAC40845}" presName="thinLine2b" presStyleLbl="callout" presStyleIdx="3" presStyleCnt="10"/>
      <dgm:spPr/>
    </dgm:pt>
    <dgm:pt modelId="{2EFA1196-0682-4D51-BEF4-38172C4223B7}" type="pres">
      <dgm:prSet presAssocID="{DA47F7DD-F6F8-463A-9B58-C721AAC40845}" presName="vertSpace2b" presStyleCnt="0"/>
      <dgm:spPr/>
    </dgm:pt>
    <dgm:pt modelId="{5F0FFDE5-105F-48FF-A52A-FFF674749A19}" type="pres">
      <dgm:prSet presAssocID="{7AA46783-A92C-4ECF-A131-96CF8628DE24}" presName="horz2" presStyleCnt="0"/>
      <dgm:spPr/>
    </dgm:pt>
    <dgm:pt modelId="{06081857-4711-42C8-9EE3-8869199DB726}" type="pres">
      <dgm:prSet presAssocID="{7AA46783-A92C-4ECF-A131-96CF8628DE24}" presName="horzSpace2" presStyleCnt="0"/>
      <dgm:spPr/>
    </dgm:pt>
    <dgm:pt modelId="{B7E8F692-3BFF-44EC-9565-92FD17B88F42}" type="pres">
      <dgm:prSet presAssocID="{7AA46783-A92C-4ECF-A131-96CF8628DE24}" presName="tx2" presStyleLbl="revTx" presStyleIdx="5" presStyleCnt="12"/>
      <dgm:spPr/>
    </dgm:pt>
    <dgm:pt modelId="{2C478BF0-A9AE-41A3-AEA3-3CF7F6602331}" type="pres">
      <dgm:prSet presAssocID="{7AA46783-A92C-4ECF-A131-96CF8628DE24}" presName="vert2" presStyleCnt="0"/>
      <dgm:spPr/>
    </dgm:pt>
    <dgm:pt modelId="{CDE65784-A385-4E5A-AB80-8D6CFCD7ABEF}" type="pres">
      <dgm:prSet presAssocID="{7AA46783-A92C-4ECF-A131-96CF8628DE24}" presName="thinLine2b" presStyleLbl="callout" presStyleIdx="4" presStyleCnt="10"/>
      <dgm:spPr/>
    </dgm:pt>
    <dgm:pt modelId="{0DE9C162-065E-40B6-9A35-B994127CD805}" type="pres">
      <dgm:prSet presAssocID="{7AA46783-A92C-4ECF-A131-96CF8628DE24}" presName="vertSpace2b" presStyleCnt="0"/>
      <dgm:spPr/>
    </dgm:pt>
    <dgm:pt modelId="{BEC4C6AC-B5CF-4D5D-857B-A630B6BBE346}" type="pres">
      <dgm:prSet presAssocID="{B0DDB0A9-8774-406C-9A5E-C36214466BEF}" presName="thickLine" presStyleLbl="alignNode1" presStyleIdx="1" presStyleCnt="2"/>
      <dgm:spPr/>
    </dgm:pt>
    <dgm:pt modelId="{4E18D5DD-13A0-4338-BFE5-D184DCB995B0}" type="pres">
      <dgm:prSet presAssocID="{B0DDB0A9-8774-406C-9A5E-C36214466BEF}" presName="horz1" presStyleCnt="0"/>
      <dgm:spPr/>
    </dgm:pt>
    <dgm:pt modelId="{8A7B778A-5649-43DB-9CF3-A0DD8081E6E6}" type="pres">
      <dgm:prSet presAssocID="{B0DDB0A9-8774-406C-9A5E-C36214466BEF}" presName="tx1" presStyleLbl="revTx" presStyleIdx="6" presStyleCnt="12"/>
      <dgm:spPr/>
    </dgm:pt>
    <dgm:pt modelId="{2AECB2D0-9399-4A83-AB9C-8A6FFBC4C780}" type="pres">
      <dgm:prSet presAssocID="{B0DDB0A9-8774-406C-9A5E-C36214466BEF}" presName="vert1" presStyleCnt="0"/>
      <dgm:spPr/>
    </dgm:pt>
    <dgm:pt modelId="{E04765A8-FBF8-4767-8403-28F24312E51D}" type="pres">
      <dgm:prSet presAssocID="{C7829E0A-32E9-4281-B13F-D4AE015C8F41}" presName="vertSpace2a" presStyleCnt="0"/>
      <dgm:spPr/>
    </dgm:pt>
    <dgm:pt modelId="{763D668B-B97D-43DD-8403-A1E6AAD88181}" type="pres">
      <dgm:prSet presAssocID="{C7829E0A-32E9-4281-B13F-D4AE015C8F41}" presName="horz2" presStyleCnt="0"/>
      <dgm:spPr/>
    </dgm:pt>
    <dgm:pt modelId="{29F9FEE1-F548-41AE-BF9F-933E5C5DE582}" type="pres">
      <dgm:prSet presAssocID="{C7829E0A-32E9-4281-B13F-D4AE015C8F41}" presName="horzSpace2" presStyleCnt="0"/>
      <dgm:spPr/>
    </dgm:pt>
    <dgm:pt modelId="{9035D515-8FBD-4E8D-A486-BAB2FFE86587}" type="pres">
      <dgm:prSet presAssocID="{C7829E0A-32E9-4281-B13F-D4AE015C8F41}" presName="tx2" presStyleLbl="revTx" presStyleIdx="7" presStyleCnt="12"/>
      <dgm:spPr/>
    </dgm:pt>
    <dgm:pt modelId="{1AC6AAC9-0CF0-4F93-ACF1-A19F9CB9C60C}" type="pres">
      <dgm:prSet presAssocID="{C7829E0A-32E9-4281-B13F-D4AE015C8F41}" presName="vert2" presStyleCnt="0"/>
      <dgm:spPr/>
    </dgm:pt>
    <dgm:pt modelId="{0F321696-E65D-49C1-A20D-6D5C0D41E329}" type="pres">
      <dgm:prSet presAssocID="{C7829E0A-32E9-4281-B13F-D4AE015C8F41}" presName="thinLine2b" presStyleLbl="callout" presStyleIdx="5" presStyleCnt="10"/>
      <dgm:spPr/>
    </dgm:pt>
    <dgm:pt modelId="{F625898A-175A-4844-9C9D-68B230AEB364}" type="pres">
      <dgm:prSet presAssocID="{C7829E0A-32E9-4281-B13F-D4AE015C8F41}" presName="vertSpace2b" presStyleCnt="0"/>
      <dgm:spPr/>
    </dgm:pt>
    <dgm:pt modelId="{A7C87260-13D7-4F52-995F-BC402F2C6308}" type="pres">
      <dgm:prSet presAssocID="{BEA99132-C6CF-4A87-9E17-219655D0991E}" presName="horz2" presStyleCnt="0"/>
      <dgm:spPr/>
    </dgm:pt>
    <dgm:pt modelId="{1055184B-007B-4999-A639-A5EAFBFE18C7}" type="pres">
      <dgm:prSet presAssocID="{BEA99132-C6CF-4A87-9E17-219655D0991E}" presName="horzSpace2" presStyleCnt="0"/>
      <dgm:spPr/>
    </dgm:pt>
    <dgm:pt modelId="{B41C9D29-EB94-4C0B-A68F-5F1686AD0802}" type="pres">
      <dgm:prSet presAssocID="{BEA99132-C6CF-4A87-9E17-219655D0991E}" presName="tx2" presStyleLbl="revTx" presStyleIdx="8" presStyleCnt="12"/>
      <dgm:spPr/>
    </dgm:pt>
    <dgm:pt modelId="{61565005-65EF-4E4D-B1EE-7D7F15455607}" type="pres">
      <dgm:prSet presAssocID="{BEA99132-C6CF-4A87-9E17-219655D0991E}" presName="vert2" presStyleCnt="0"/>
      <dgm:spPr/>
    </dgm:pt>
    <dgm:pt modelId="{91DB8CBC-5AC0-49F7-981D-2825861B9456}" type="pres">
      <dgm:prSet presAssocID="{BEA99132-C6CF-4A87-9E17-219655D0991E}" presName="thinLine2b" presStyleLbl="callout" presStyleIdx="6" presStyleCnt="10"/>
      <dgm:spPr/>
    </dgm:pt>
    <dgm:pt modelId="{DD8FE727-2BF0-4BC2-895E-AAD7100D9814}" type="pres">
      <dgm:prSet presAssocID="{BEA99132-C6CF-4A87-9E17-219655D0991E}" presName="vertSpace2b" presStyleCnt="0"/>
      <dgm:spPr/>
    </dgm:pt>
    <dgm:pt modelId="{26DAA64C-90CA-428F-A168-D234371367FC}" type="pres">
      <dgm:prSet presAssocID="{7E1077A2-AE91-42C0-B0B0-BB32A7B64E19}" presName="horz2" presStyleCnt="0"/>
      <dgm:spPr/>
    </dgm:pt>
    <dgm:pt modelId="{F5AE87E2-237D-4AD9-91D8-CEF04B310309}" type="pres">
      <dgm:prSet presAssocID="{7E1077A2-AE91-42C0-B0B0-BB32A7B64E19}" presName="horzSpace2" presStyleCnt="0"/>
      <dgm:spPr/>
    </dgm:pt>
    <dgm:pt modelId="{B10E2C39-CD49-47E0-9826-44A2D39D888F}" type="pres">
      <dgm:prSet presAssocID="{7E1077A2-AE91-42C0-B0B0-BB32A7B64E19}" presName="tx2" presStyleLbl="revTx" presStyleIdx="9" presStyleCnt="12"/>
      <dgm:spPr/>
    </dgm:pt>
    <dgm:pt modelId="{A78475EF-1CBF-4509-AF3D-07A7FCD0AC6F}" type="pres">
      <dgm:prSet presAssocID="{7E1077A2-AE91-42C0-B0B0-BB32A7B64E19}" presName="vert2" presStyleCnt="0"/>
      <dgm:spPr/>
    </dgm:pt>
    <dgm:pt modelId="{690877A0-1D74-49EA-AF16-53C8D4E13DE4}" type="pres">
      <dgm:prSet presAssocID="{7E1077A2-AE91-42C0-B0B0-BB32A7B64E19}" presName="thinLine2b" presStyleLbl="callout" presStyleIdx="7" presStyleCnt="10"/>
      <dgm:spPr/>
    </dgm:pt>
    <dgm:pt modelId="{FA2AD9A7-BAA2-4A08-AC07-E35C8A6598F0}" type="pres">
      <dgm:prSet presAssocID="{7E1077A2-AE91-42C0-B0B0-BB32A7B64E19}" presName="vertSpace2b" presStyleCnt="0"/>
      <dgm:spPr/>
    </dgm:pt>
    <dgm:pt modelId="{9FC81283-1831-42FA-B04B-3E0F029E0727}" type="pres">
      <dgm:prSet presAssocID="{5E038011-E7DD-40BC-89C9-31FF4EDCF985}" presName="horz2" presStyleCnt="0"/>
      <dgm:spPr/>
    </dgm:pt>
    <dgm:pt modelId="{11F00C7F-2D0F-42A6-BE58-E0F6CCB65E58}" type="pres">
      <dgm:prSet presAssocID="{5E038011-E7DD-40BC-89C9-31FF4EDCF985}" presName="horzSpace2" presStyleCnt="0"/>
      <dgm:spPr/>
    </dgm:pt>
    <dgm:pt modelId="{3585D9C6-C95A-46E2-8613-2B26F155132A}" type="pres">
      <dgm:prSet presAssocID="{5E038011-E7DD-40BC-89C9-31FF4EDCF985}" presName="tx2" presStyleLbl="revTx" presStyleIdx="10" presStyleCnt="12"/>
      <dgm:spPr/>
    </dgm:pt>
    <dgm:pt modelId="{776E4090-D29C-4A10-A58E-5AD26EAE0A2C}" type="pres">
      <dgm:prSet presAssocID="{5E038011-E7DD-40BC-89C9-31FF4EDCF985}" presName="vert2" presStyleCnt="0"/>
      <dgm:spPr/>
    </dgm:pt>
    <dgm:pt modelId="{FBDD6CBC-CECB-4604-9AEC-66E8780F0338}" type="pres">
      <dgm:prSet presAssocID="{5E038011-E7DD-40BC-89C9-31FF4EDCF985}" presName="thinLine2b" presStyleLbl="callout" presStyleIdx="8" presStyleCnt="10"/>
      <dgm:spPr/>
    </dgm:pt>
    <dgm:pt modelId="{971F5F5B-FE6B-43B1-9E41-FFF554218E72}" type="pres">
      <dgm:prSet presAssocID="{5E038011-E7DD-40BC-89C9-31FF4EDCF985}" presName="vertSpace2b" presStyleCnt="0"/>
      <dgm:spPr/>
    </dgm:pt>
    <dgm:pt modelId="{7E0B15C3-867B-40E5-ACC7-132BC77077CE}" type="pres">
      <dgm:prSet presAssocID="{AD2E6940-FA5F-4393-8348-EF94490CCFE5}" presName="horz2" presStyleCnt="0"/>
      <dgm:spPr/>
    </dgm:pt>
    <dgm:pt modelId="{83EF07F0-5577-4AA6-BDAC-6819CDB6F53D}" type="pres">
      <dgm:prSet presAssocID="{AD2E6940-FA5F-4393-8348-EF94490CCFE5}" presName="horzSpace2" presStyleCnt="0"/>
      <dgm:spPr/>
    </dgm:pt>
    <dgm:pt modelId="{0EEFFDD9-7CE3-448D-B255-6A0B96BF0B7C}" type="pres">
      <dgm:prSet presAssocID="{AD2E6940-FA5F-4393-8348-EF94490CCFE5}" presName="tx2" presStyleLbl="revTx" presStyleIdx="11" presStyleCnt="12"/>
      <dgm:spPr/>
    </dgm:pt>
    <dgm:pt modelId="{2A256977-47A1-4FB8-9436-FBDCF2E2D515}" type="pres">
      <dgm:prSet presAssocID="{AD2E6940-FA5F-4393-8348-EF94490CCFE5}" presName="vert2" presStyleCnt="0"/>
      <dgm:spPr/>
    </dgm:pt>
    <dgm:pt modelId="{9C81FEC7-6747-4ACB-A112-8BD3FAE347FD}" type="pres">
      <dgm:prSet presAssocID="{AD2E6940-FA5F-4393-8348-EF94490CCFE5}" presName="thinLine2b" presStyleLbl="callout" presStyleIdx="9" presStyleCnt="10"/>
      <dgm:spPr/>
    </dgm:pt>
    <dgm:pt modelId="{3A3138E2-6920-4041-8FC9-C2E043395DB0}" type="pres">
      <dgm:prSet presAssocID="{AD2E6940-FA5F-4393-8348-EF94490CCFE5}" presName="vertSpace2b" presStyleCnt="0"/>
      <dgm:spPr/>
    </dgm:pt>
  </dgm:ptLst>
  <dgm:cxnLst>
    <dgm:cxn modelId="{3465BB01-A99D-4FCC-90F6-EECB73114BB3}" type="presOf" srcId="{5E038011-E7DD-40BC-89C9-31FF4EDCF985}" destId="{3585D9C6-C95A-46E2-8613-2B26F155132A}" srcOrd="0" destOrd="0" presId="urn:microsoft.com/office/officeart/2008/layout/LinedList"/>
    <dgm:cxn modelId="{042ED407-3A9E-4118-9491-A7CD9116DECB}" srcId="{B0DDB0A9-8774-406C-9A5E-C36214466BEF}" destId="{BEA99132-C6CF-4A87-9E17-219655D0991E}" srcOrd="1" destOrd="0" parTransId="{D16BC8C7-6A3E-47A7-9FF1-2EC2DBAB8126}" sibTransId="{AE59113F-59F9-40CF-8F95-2A9D52EA0998}"/>
    <dgm:cxn modelId="{3730E10B-32D3-4DAE-B190-6F565211C34F}" srcId="{D765BD8F-F86E-4AA9-BBCC-1F7857A082ED}" destId="{7AA46783-A92C-4ECF-A131-96CF8628DE24}" srcOrd="4" destOrd="0" parTransId="{F5B20B55-360B-48BD-A016-4F23A6355036}" sibTransId="{47239B5B-82AF-4F93-A1B5-FA06BCC1E8DD}"/>
    <dgm:cxn modelId="{C5D8B00E-20EC-4B12-A6BE-D2DDEE47A43D}" srcId="{D765BD8F-F86E-4AA9-BBCC-1F7857A082ED}" destId="{DA47F7DD-F6F8-463A-9B58-C721AAC40845}" srcOrd="3" destOrd="0" parTransId="{B70B44C4-EE11-4755-9315-8C32F3E64936}" sibTransId="{E9A89ADC-1471-47E1-97EF-C9D9475FD289}"/>
    <dgm:cxn modelId="{A9692610-9EEE-45B5-AE4E-9258BDF09AB5}" type="presOf" srcId="{7E1077A2-AE91-42C0-B0B0-BB32A7B64E19}" destId="{B10E2C39-CD49-47E0-9826-44A2D39D888F}" srcOrd="0" destOrd="0" presId="urn:microsoft.com/office/officeart/2008/layout/LinedList"/>
    <dgm:cxn modelId="{30DCA626-2D58-4F28-B45A-EE7F28570317}" srcId="{D765BD8F-F86E-4AA9-BBCC-1F7857A082ED}" destId="{D1B4DEFA-86C4-430A-8A57-76389ECFC6E4}" srcOrd="2" destOrd="0" parTransId="{5AB7B8E3-18C4-461E-A810-ABBF4B19C9C0}" sibTransId="{062B524A-0FF9-43F8-8F81-FB61DC53D4A4}"/>
    <dgm:cxn modelId="{ED260030-CD42-44AD-8645-E3A9BF5E8A84}" srcId="{B0DDB0A9-8774-406C-9A5E-C36214466BEF}" destId="{C7829E0A-32E9-4281-B13F-D4AE015C8F41}" srcOrd="0" destOrd="0" parTransId="{3E535B62-B2C9-4135-9BEB-041B13BEA1E6}" sibTransId="{C4E90453-A8E2-4D19-AF8B-AA27716C624D}"/>
    <dgm:cxn modelId="{5AFADC38-1405-449D-89B5-626CDB7465D4}" type="presOf" srcId="{646CB0C9-FD4B-46B9-B9F6-6979CE19B4A8}" destId="{44E065DE-A3CC-4E4A-A17A-62E099ED84DA}" srcOrd="0" destOrd="0" presId="urn:microsoft.com/office/officeart/2008/layout/LinedList"/>
    <dgm:cxn modelId="{F2184148-06B8-40DE-B34F-E674105393DB}" type="presOf" srcId="{5B2DCEED-3D6B-420A-95CB-F5803EBAC0F9}" destId="{72E8DAE8-7993-47D4-B405-82F3AFED2E99}" srcOrd="0" destOrd="0" presId="urn:microsoft.com/office/officeart/2008/layout/LinedList"/>
    <dgm:cxn modelId="{9910FC6C-1222-4969-9F10-10E124542C5D}" type="presOf" srcId="{C7829E0A-32E9-4281-B13F-D4AE015C8F41}" destId="{9035D515-8FBD-4E8D-A486-BAB2FFE86587}" srcOrd="0" destOrd="0" presId="urn:microsoft.com/office/officeart/2008/layout/LinedList"/>
    <dgm:cxn modelId="{8FBED86D-BDDB-47F0-BD36-F9822DB25650}" srcId="{B0DDB0A9-8774-406C-9A5E-C36214466BEF}" destId="{5E038011-E7DD-40BC-89C9-31FF4EDCF985}" srcOrd="3" destOrd="0" parTransId="{00061358-F45F-41F3-A275-F3C0B40E8F96}" sibTransId="{7D1520E2-83B4-4E8F-89C1-CDDC335C5BAF}"/>
    <dgm:cxn modelId="{37339F84-6301-42F3-B933-46EE0BBB8F4A}" type="presOf" srcId="{AD2E6940-FA5F-4393-8348-EF94490CCFE5}" destId="{0EEFFDD9-7CE3-448D-B255-6A0B96BF0B7C}" srcOrd="0" destOrd="0" presId="urn:microsoft.com/office/officeart/2008/layout/LinedList"/>
    <dgm:cxn modelId="{CB7B1B85-1861-41D7-8E7D-559E32C09D99}" srcId="{B0DDB0A9-8774-406C-9A5E-C36214466BEF}" destId="{7E1077A2-AE91-42C0-B0B0-BB32A7B64E19}" srcOrd="2" destOrd="0" parTransId="{24156300-17DE-408D-B0EB-EF24AD3BD379}" sibTransId="{151EC3B7-74C1-404B-A2DA-9C74E6595DEB}"/>
    <dgm:cxn modelId="{D92F4689-5226-44F0-9E18-DA91A3C308E9}" type="presOf" srcId="{DC5110BD-CA76-412C-86E4-7120B4953DDE}" destId="{CAB70BAD-33D8-4B31-B541-E48146AE0825}" srcOrd="0" destOrd="0" presId="urn:microsoft.com/office/officeart/2008/layout/LinedList"/>
    <dgm:cxn modelId="{F5832D92-440B-4B85-AE3E-4175AF54BE94}" type="presOf" srcId="{D1B4DEFA-86C4-430A-8A57-76389ECFC6E4}" destId="{28EFB1F1-5473-4880-8DDD-6A1DE8AF2071}" srcOrd="0" destOrd="0" presId="urn:microsoft.com/office/officeart/2008/layout/LinedList"/>
    <dgm:cxn modelId="{11B85293-6364-4346-832D-10B0FFD03486}" srcId="{646CB0C9-FD4B-46B9-B9F6-6979CE19B4A8}" destId="{D765BD8F-F86E-4AA9-BBCC-1F7857A082ED}" srcOrd="0" destOrd="0" parTransId="{D3686E65-ED33-466C-93B3-3410EEB06EEA}" sibTransId="{768F4FB1-7EA3-4BE6-A91D-F6444B6BBB09}"/>
    <dgm:cxn modelId="{D72C6AA7-84DF-41B6-9821-1A80A810FC16}" type="presOf" srcId="{BEA99132-C6CF-4A87-9E17-219655D0991E}" destId="{B41C9D29-EB94-4C0B-A68F-5F1686AD0802}" srcOrd="0" destOrd="0" presId="urn:microsoft.com/office/officeart/2008/layout/LinedList"/>
    <dgm:cxn modelId="{CD3F39B3-94F8-4EBE-8A23-E5131FBB0D9A}" srcId="{646CB0C9-FD4B-46B9-B9F6-6979CE19B4A8}" destId="{B0DDB0A9-8774-406C-9A5E-C36214466BEF}" srcOrd="1" destOrd="0" parTransId="{55E8F14B-C6C8-45EB-8ADA-8042AC877531}" sibTransId="{63A18B60-D5D5-474F-9B8D-DC735AD2F4D5}"/>
    <dgm:cxn modelId="{B9D8A1C6-82B7-4999-93B8-3BE1C64C8EC9}" type="presOf" srcId="{DA47F7DD-F6F8-463A-9B58-C721AAC40845}" destId="{8BC6D52F-7B28-4199-ABE1-CC4F3D53B604}" srcOrd="0" destOrd="0" presId="urn:microsoft.com/office/officeart/2008/layout/LinedList"/>
    <dgm:cxn modelId="{20764EE0-E17B-4D16-A431-D120F27AED84}" srcId="{B0DDB0A9-8774-406C-9A5E-C36214466BEF}" destId="{AD2E6940-FA5F-4393-8348-EF94490CCFE5}" srcOrd="4" destOrd="0" parTransId="{FB432943-814F-4CBF-8317-0544CFBB3E61}" sibTransId="{B9ECF1EC-1825-45B8-BD54-FF5CFFB09D2D}"/>
    <dgm:cxn modelId="{3E6203E7-5B6F-4199-B408-A3D39A9A47BC}" type="presOf" srcId="{B0DDB0A9-8774-406C-9A5E-C36214466BEF}" destId="{8A7B778A-5649-43DB-9CF3-A0DD8081E6E6}" srcOrd="0" destOrd="0" presId="urn:microsoft.com/office/officeart/2008/layout/LinedList"/>
    <dgm:cxn modelId="{96C7FCE8-476E-4A8D-ADA1-461E7ED5D63B}" type="presOf" srcId="{D765BD8F-F86E-4AA9-BBCC-1F7857A082ED}" destId="{2579A57F-68DA-42F9-AFAF-8776C737813B}" srcOrd="0" destOrd="0" presId="urn:microsoft.com/office/officeart/2008/layout/LinedList"/>
    <dgm:cxn modelId="{59D71FF4-989F-4B58-9D22-5CC25E32F553}" srcId="{D765BD8F-F86E-4AA9-BBCC-1F7857A082ED}" destId="{5B2DCEED-3D6B-420A-95CB-F5803EBAC0F9}" srcOrd="1" destOrd="0" parTransId="{C95625F6-6EFF-414B-B9E8-203994AB26F4}" sibTransId="{C10592B7-52A0-4EE0-A85C-43C2D3B8533B}"/>
    <dgm:cxn modelId="{07D4C3F8-82DE-4CC4-845A-EB23C4485D6C}" srcId="{D765BD8F-F86E-4AA9-BBCC-1F7857A082ED}" destId="{DC5110BD-CA76-412C-86E4-7120B4953DDE}" srcOrd="0" destOrd="0" parTransId="{BE446E29-5BD3-4CE2-8CA7-BAB4DAB15F6E}" sibTransId="{42BCCC9C-F808-46B0-BEAD-803CC8581422}"/>
    <dgm:cxn modelId="{AB7440FB-9B35-4EB1-ACF7-C22648339B5B}" type="presOf" srcId="{7AA46783-A92C-4ECF-A131-96CF8628DE24}" destId="{B7E8F692-3BFF-44EC-9565-92FD17B88F42}" srcOrd="0" destOrd="0" presId="urn:microsoft.com/office/officeart/2008/layout/LinedList"/>
    <dgm:cxn modelId="{7FA674FF-7C19-4F8A-93DB-A6523C3A724F}" type="presParOf" srcId="{44E065DE-A3CC-4E4A-A17A-62E099ED84DA}" destId="{045DC9EB-7EF8-410D-A7E2-8F3AA1B9F3FF}" srcOrd="0" destOrd="0" presId="urn:microsoft.com/office/officeart/2008/layout/LinedList"/>
    <dgm:cxn modelId="{FB923D59-39F0-4A46-9556-B9CF72255FC1}" type="presParOf" srcId="{44E065DE-A3CC-4E4A-A17A-62E099ED84DA}" destId="{AA47532E-A54C-4E44-AD0B-66DEAA1F9AA3}" srcOrd="1" destOrd="0" presId="urn:microsoft.com/office/officeart/2008/layout/LinedList"/>
    <dgm:cxn modelId="{083F5D9E-D64B-48D5-9823-066F4A319C13}" type="presParOf" srcId="{AA47532E-A54C-4E44-AD0B-66DEAA1F9AA3}" destId="{2579A57F-68DA-42F9-AFAF-8776C737813B}" srcOrd="0" destOrd="0" presId="urn:microsoft.com/office/officeart/2008/layout/LinedList"/>
    <dgm:cxn modelId="{ED7DE480-68CB-4B62-A59B-4A441EF64BA7}" type="presParOf" srcId="{AA47532E-A54C-4E44-AD0B-66DEAA1F9AA3}" destId="{F85B791D-C656-4C0B-AD55-8036AC289D18}" srcOrd="1" destOrd="0" presId="urn:microsoft.com/office/officeart/2008/layout/LinedList"/>
    <dgm:cxn modelId="{33076313-3585-473C-A4EA-789ACFC6F4DF}" type="presParOf" srcId="{F85B791D-C656-4C0B-AD55-8036AC289D18}" destId="{76B2113F-1FF4-448F-B765-064DDBC98D06}" srcOrd="0" destOrd="0" presId="urn:microsoft.com/office/officeart/2008/layout/LinedList"/>
    <dgm:cxn modelId="{297E3264-6DF0-4096-BF39-9E2AB8AD116A}" type="presParOf" srcId="{F85B791D-C656-4C0B-AD55-8036AC289D18}" destId="{662E7D87-A4D5-4A92-B00E-D8E79353187B}" srcOrd="1" destOrd="0" presId="urn:microsoft.com/office/officeart/2008/layout/LinedList"/>
    <dgm:cxn modelId="{B14F25CB-D62F-4846-91C2-CB98348B5574}" type="presParOf" srcId="{662E7D87-A4D5-4A92-B00E-D8E79353187B}" destId="{ED46BA0D-3983-4078-8E6C-D7DBDBC87630}" srcOrd="0" destOrd="0" presId="urn:microsoft.com/office/officeart/2008/layout/LinedList"/>
    <dgm:cxn modelId="{71AA459C-F149-4E70-986A-397799E7394C}" type="presParOf" srcId="{662E7D87-A4D5-4A92-B00E-D8E79353187B}" destId="{CAB70BAD-33D8-4B31-B541-E48146AE0825}" srcOrd="1" destOrd="0" presId="urn:microsoft.com/office/officeart/2008/layout/LinedList"/>
    <dgm:cxn modelId="{055A90E6-B31E-4500-9569-A08BB896F133}" type="presParOf" srcId="{662E7D87-A4D5-4A92-B00E-D8E79353187B}" destId="{B6E30109-A42C-4B6E-961C-772AD2727C71}" srcOrd="2" destOrd="0" presId="urn:microsoft.com/office/officeart/2008/layout/LinedList"/>
    <dgm:cxn modelId="{84D836EE-8759-4A64-BF16-D7CE41F39838}" type="presParOf" srcId="{F85B791D-C656-4C0B-AD55-8036AC289D18}" destId="{F64CEF87-ABE2-4ECB-BFCE-39AAE127F02A}" srcOrd="2" destOrd="0" presId="urn:microsoft.com/office/officeart/2008/layout/LinedList"/>
    <dgm:cxn modelId="{48B35980-EC92-44DE-AC66-2D7B2810AD69}" type="presParOf" srcId="{F85B791D-C656-4C0B-AD55-8036AC289D18}" destId="{E7A97C62-240B-44CA-BEB2-3732676CB67B}" srcOrd="3" destOrd="0" presId="urn:microsoft.com/office/officeart/2008/layout/LinedList"/>
    <dgm:cxn modelId="{79569A66-3202-4571-B7CD-36B41EBAEFBF}" type="presParOf" srcId="{F85B791D-C656-4C0B-AD55-8036AC289D18}" destId="{54735FDF-38B5-4D7C-9A9E-8A8C12457108}" srcOrd="4" destOrd="0" presId="urn:microsoft.com/office/officeart/2008/layout/LinedList"/>
    <dgm:cxn modelId="{8257A313-A215-4023-952F-18A4C9A8D36E}" type="presParOf" srcId="{54735FDF-38B5-4D7C-9A9E-8A8C12457108}" destId="{646C1316-6E50-4599-A688-938AB9BBFB92}" srcOrd="0" destOrd="0" presId="urn:microsoft.com/office/officeart/2008/layout/LinedList"/>
    <dgm:cxn modelId="{75F8CFBD-4FAB-4A50-802C-69D95BE8FEC6}" type="presParOf" srcId="{54735FDF-38B5-4D7C-9A9E-8A8C12457108}" destId="{72E8DAE8-7993-47D4-B405-82F3AFED2E99}" srcOrd="1" destOrd="0" presId="urn:microsoft.com/office/officeart/2008/layout/LinedList"/>
    <dgm:cxn modelId="{0E619D7F-941D-4046-BD0E-161BC6856C50}" type="presParOf" srcId="{54735FDF-38B5-4D7C-9A9E-8A8C12457108}" destId="{365F402B-0F8C-4C73-BA80-E0B8BA0B6A02}" srcOrd="2" destOrd="0" presId="urn:microsoft.com/office/officeart/2008/layout/LinedList"/>
    <dgm:cxn modelId="{5C234FE8-BA41-4494-9F72-AEEA2B36DD41}" type="presParOf" srcId="{F85B791D-C656-4C0B-AD55-8036AC289D18}" destId="{C4A54C0B-0D9E-417F-B1CD-9E9412A792B5}" srcOrd="5" destOrd="0" presId="urn:microsoft.com/office/officeart/2008/layout/LinedList"/>
    <dgm:cxn modelId="{AF72032E-7010-429B-A4BB-6FD187D61E61}" type="presParOf" srcId="{F85B791D-C656-4C0B-AD55-8036AC289D18}" destId="{7D7B7590-9E47-4F2D-8A8C-DAFB973D6C13}" srcOrd="6" destOrd="0" presId="urn:microsoft.com/office/officeart/2008/layout/LinedList"/>
    <dgm:cxn modelId="{348CCE2F-353E-412E-8260-3AB4E333D9C2}" type="presParOf" srcId="{F85B791D-C656-4C0B-AD55-8036AC289D18}" destId="{80BD0245-C67F-4D48-918F-BE6E6AFC94FB}" srcOrd="7" destOrd="0" presId="urn:microsoft.com/office/officeart/2008/layout/LinedList"/>
    <dgm:cxn modelId="{A7AD9F99-8F59-43EF-916D-123A194D9FA0}" type="presParOf" srcId="{80BD0245-C67F-4D48-918F-BE6E6AFC94FB}" destId="{F986EE1E-11A7-42D0-A42F-0B00C04A3082}" srcOrd="0" destOrd="0" presId="urn:microsoft.com/office/officeart/2008/layout/LinedList"/>
    <dgm:cxn modelId="{0E6DCD92-E179-4B83-88D3-6BFEF6EAD7A8}" type="presParOf" srcId="{80BD0245-C67F-4D48-918F-BE6E6AFC94FB}" destId="{28EFB1F1-5473-4880-8DDD-6A1DE8AF2071}" srcOrd="1" destOrd="0" presId="urn:microsoft.com/office/officeart/2008/layout/LinedList"/>
    <dgm:cxn modelId="{80F27681-265D-4600-9387-B456ACBCD67B}" type="presParOf" srcId="{80BD0245-C67F-4D48-918F-BE6E6AFC94FB}" destId="{F3CE6ACC-F22B-4113-A939-E75A8779AAA7}" srcOrd="2" destOrd="0" presId="urn:microsoft.com/office/officeart/2008/layout/LinedList"/>
    <dgm:cxn modelId="{6F3E1124-FA2D-4ED2-9A02-FBA3B4155B2E}" type="presParOf" srcId="{F85B791D-C656-4C0B-AD55-8036AC289D18}" destId="{82F70743-9BCD-40D6-814C-8E244AFE0CEB}" srcOrd="8" destOrd="0" presId="urn:microsoft.com/office/officeart/2008/layout/LinedList"/>
    <dgm:cxn modelId="{18902DBC-4A5F-4F69-BD44-E70C20D354F0}" type="presParOf" srcId="{F85B791D-C656-4C0B-AD55-8036AC289D18}" destId="{57D8383A-01C6-4085-8705-CBE62FBA1E62}" srcOrd="9" destOrd="0" presId="urn:microsoft.com/office/officeart/2008/layout/LinedList"/>
    <dgm:cxn modelId="{875157C3-739F-41C3-B8F3-6684FE8B0C1B}" type="presParOf" srcId="{F85B791D-C656-4C0B-AD55-8036AC289D18}" destId="{D383E15F-82D3-4752-86D6-4847730AEC26}" srcOrd="10" destOrd="0" presId="urn:microsoft.com/office/officeart/2008/layout/LinedList"/>
    <dgm:cxn modelId="{6ABEA01C-C68C-4D2F-BD77-46499E275A13}" type="presParOf" srcId="{D383E15F-82D3-4752-86D6-4847730AEC26}" destId="{F728CA3F-233D-492C-A7AF-12ECEA2C72FA}" srcOrd="0" destOrd="0" presId="urn:microsoft.com/office/officeart/2008/layout/LinedList"/>
    <dgm:cxn modelId="{7B3B822F-0237-4CDD-9217-9533EE29FF2F}" type="presParOf" srcId="{D383E15F-82D3-4752-86D6-4847730AEC26}" destId="{8BC6D52F-7B28-4199-ABE1-CC4F3D53B604}" srcOrd="1" destOrd="0" presId="urn:microsoft.com/office/officeart/2008/layout/LinedList"/>
    <dgm:cxn modelId="{58B17E2A-D893-4CBB-BAD2-836B7F9D5A44}" type="presParOf" srcId="{D383E15F-82D3-4752-86D6-4847730AEC26}" destId="{70123890-3721-4515-8D84-0FFBFBF4C913}" srcOrd="2" destOrd="0" presId="urn:microsoft.com/office/officeart/2008/layout/LinedList"/>
    <dgm:cxn modelId="{57780B86-9F9F-4C4B-813C-7BA1C2FDB206}" type="presParOf" srcId="{F85B791D-C656-4C0B-AD55-8036AC289D18}" destId="{2B0E4F0C-D20D-4D91-9F01-1134B5EC678B}" srcOrd="11" destOrd="0" presId="urn:microsoft.com/office/officeart/2008/layout/LinedList"/>
    <dgm:cxn modelId="{0F085DFE-C7B7-48BE-83B0-ED4A70678FEB}" type="presParOf" srcId="{F85B791D-C656-4C0B-AD55-8036AC289D18}" destId="{2EFA1196-0682-4D51-BEF4-38172C4223B7}" srcOrd="12" destOrd="0" presId="urn:microsoft.com/office/officeart/2008/layout/LinedList"/>
    <dgm:cxn modelId="{1CF8997A-42BE-44ED-BFF9-DEEA5C3FC832}" type="presParOf" srcId="{F85B791D-C656-4C0B-AD55-8036AC289D18}" destId="{5F0FFDE5-105F-48FF-A52A-FFF674749A19}" srcOrd="13" destOrd="0" presId="urn:microsoft.com/office/officeart/2008/layout/LinedList"/>
    <dgm:cxn modelId="{7D6A6BF4-2BB8-47B9-9D6A-CB5C41810C62}" type="presParOf" srcId="{5F0FFDE5-105F-48FF-A52A-FFF674749A19}" destId="{06081857-4711-42C8-9EE3-8869199DB726}" srcOrd="0" destOrd="0" presId="urn:microsoft.com/office/officeart/2008/layout/LinedList"/>
    <dgm:cxn modelId="{C286DE31-8E8A-41A0-B573-CC3FAB82B359}" type="presParOf" srcId="{5F0FFDE5-105F-48FF-A52A-FFF674749A19}" destId="{B7E8F692-3BFF-44EC-9565-92FD17B88F42}" srcOrd="1" destOrd="0" presId="urn:microsoft.com/office/officeart/2008/layout/LinedList"/>
    <dgm:cxn modelId="{806939E0-AFF2-44C9-B4CC-8376EE6D29B4}" type="presParOf" srcId="{5F0FFDE5-105F-48FF-A52A-FFF674749A19}" destId="{2C478BF0-A9AE-41A3-AEA3-3CF7F6602331}" srcOrd="2" destOrd="0" presId="urn:microsoft.com/office/officeart/2008/layout/LinedList"/>
    <dgm:cxn modelId="{F274771B-9704-4CFC-BA86-771B0F91099D}" type="presParOf" srcId="{F85B791D-C656-4C0B-AD55-8036AC289D18}" destId="{CDE65784-A385-4E5A-AB80-8D6CFCD7ABEF}" srcOrd="14" destOrd="0" presId="urn:microsoft.com/office/officeart/2008/layout/LinedList"/>
    <dgm:cxn modelId="{99C0A1FC-6F9F-4A8A-830A-8185E1214676}" type="presParOf" srcId="{F85B791D-C656-4C0B-AD55-8036AC289D18}" destId="{0DE9C162-065E-40B6-9A35-B994127CD805}" srcOrd="15" destOrd="0" presId="urn:microsoft.com/office/officeart/2008/layout/LinedList"/>
    <dgm:cxn modelId="{67B249D2-1BAC-4804-987D-6471E54FBE0D}" type="presParOf" srcId="{44E065DE-A3CC-4E4A-A17A-62E099ED84DA}" destId="{BEC4C6AC-B5CF-4D5D-857B-A630B6BBE346}" srcOrd="2" destOrd="0" presId="urn:microsoft.com/office/officeart/2008/layout/LinedList"/>
    <dgm:cxn modelId="{F7CF7F26-D798-49FC-931C-5AB2DDB1665A}" type="presParOf" srcId="{44E065DE-A3CC-4E4A-A17A-62E099ED84DA}" destId="{4E18D5DD-13A0-4338-BFE5-D184DCB995B0}" srcOrd="3" destOrd="0" presId="urn:microsoft.com/office/officeart/2008/layout/LinedList"/>
    <dgm:cxn modelId="{DF13AA61-3130-4655-94B0-8C79471787AA}" type="presParOf" srcId="{4E18D5DD-13A0-4338-BFE5-D184DCB995B0}" destId="{8A7B778A-5649-43DB-9CF3-A0DD8081E6E6}" srcOrd="0" destOrd="0" presId="urn:microsoft.com/office/officeart/2008/layout/LinedList"/>
    <dgm:cxn modelId="{037DDD02-A030-4E12-9923-B6A676BB25CD}" type="presParOf" srcId="{4E18D5DD-13A0-4338-BFE5-D184DCB995B0}" destId="{2AECB2D0-9399-4A83-AB9C-8A6FFBC4C780}" srcOrd="1" destOrd="0" presId="urn:microsoft.com/office/officeart/2008/layout/LinedList"/>
    <dgm:cxn modelId="{4364C0D6-E6A7-4094-9E4F-3A1CE7B98058}" type="presParOf" srcId="{2AECB2D0-9399-4A83-AB9C-8A6FFBC4C780}" destId="{E04765A8-FBF8-4767-8403-28F24312E51D}" srcOrd="0" destOrd="0" presId="urn:microsoft.com/office/officeart/2008/layout/LinedList"/>
    <dgm:cxn modelId="{FFBB376F-BAC0-4194-8461-54CC7AE4FCE6}" type="presParOf" srcId="{2AECB2D0-9399-4A83-AB9C-8A6FFBC4C780}" destId="{763D668B-B97D-43DD-8403-A1E6AAD88181}" srcOrd="1" destOrd="0" presId="urn:microsoft.com/office/officeart/2008/layout/LinedList"/>
    <dgm:cxn modelId="{CD04F79C-0784-4FC8-920A-E1DA98243FAC}" type="presParOf" srcId="{763D668B-B97D-43DD-8403-A1E6AAD88181}" destId="{29F9FEE1-F548-41AE-BF9F-933E5C5DE582}" srcOrd="0" destOrd="0" presId="urn:microsoft.com/office/officeart/2008/layout/LinedList"/>
    <dgm:cxn modelId="{3559BD22-F4DD-4384-AEB6-939004A44ECF}" type="presParOf" srcId="{763D668B-B97D-43DD-8403-A1E6AAD88181}" destId="{9035D515-8FBD-4E8D-A486-BAB2FFE86587}" srcOrd="1" destOrd="0" presId="urn:microsoft.com/office/officeart/2008/layout/LinedList"/>
    <dgm:cxn modelId="{180174DC-76C5-452A-8AF8-0A45DC0D9DA9}" type="presParOf" srcId="{763D668B-B97D-43DD-8403-A1E6AAD88181}" destId="{1AC6AAC9-0CF0-4F93-ACF1-A19F9CB9C60C}" srcOrd="2" destOrd="0" presId="urn:microsoft.com/office/officeart/2008/layout/LinedList"/>
    <dgm:cxn modelId="{EB728FDE-48A8-46AB-9FE6-B06C9A34C497}" type="presParOf" srcId="{2AECB2D0-9399-4A83-AB9C-8A6FFBC4C780}" destId="{0F321696-E65D-49C1-A20D-6D5C0D41E329}" srcOrd="2" destOrd="0" presId="urn:microsoft.com/office/officeart/2008/layout/LinedList"/>
    <dgm:cxn modelId="{00E1C18C-F73E-491C-827F-F13F83D2CEF8}" type="presParOf" srcId="{2AECB2D0-9399-4A83-AB9C-8A6FFBC4C780}" destId="{F625898A-175A-4844-9C9D-68B230AEB364}" srcOrd="3" destOrd="0" presId="urn:microsoft.com/office/officeart/2008/layout/LinedList"/>
    <dgm:cxn modelId="{48EF74E5-4DB4-4360-B3DA-F7D968075E5F}" type="presParOf" srcId="{2AECB2D0-9399-4A83-AB9C-8A6FFBC4C780}" destId="{A7C87260-13D7-4F52-995F-BC402F2C6308}" srcOrd="4" destOrd="0" presId="urn:microsoft.com/office/officeart/2008/layout/LinedList"/>
    <dgm:cxn modelId="{9885C5A2-3564-469B-ACB0-0E6F6D904E8D}" type="presParOf" srcId="{A7C87260-13D7-4F52-995F-BC402F2C6308}" destId="{1055184B-007B-4999-A639-A5EAFBFE18C7}" srcOrd="0" destOrd="0" presId="urn:microsoft.com/office/officeart/2008/layout/LinedList"/>
    <dgm:cxn modelId="{B08D5BF4-09C2-444F-871E-FF91E2B7E7F0}" type="presParOf" srcId="{A7C87260-13D7-4F52-995F-BC402F2C6308}" destId="{B41C9D29-EB94-4C0B-A68F-5F1686AD0802}" srcOrd="1" destOrd="0" presId="urn:microsoft.com/office/officeart/2008/layout/LinedList"/>
    <dgm:cxn modelId="{241672E1-C10E-4606-A038-1F858A610FF0}" type="presParOf" srcId="{A7C87260-13D7-4F52-995F-BC402F2C6308}" destId="{61565005-65EF-4E4D-B1EE-7D7F15455607}" srcOrd="2" destOrd="0" presId="urn:microsoft.com/office/officeart/2008/layout/LinedList"/>
    <dgm:cxn modelId="{2969D09A-D2AF-4C62-9E25-6C48D4C284FF}" type="presParOf" srcId="{2AECB2D0-9399-4A83-AB9C-8A6FFBC4C780}" destId="{91DB8CBC-5AC0-49F7-981D-2825861B9456}" srcOrd="5" destOrd="0" presId="urn:microsoft.com/office/officeart/2008/layout/LinedList"/>
    <dgm:cxn modelId="{AECF8542-FF6E-406A-8688-DDB74F5F2C8A}" type="presParOf" srcId="{2AECB2D0-9399-4A83-AB9C-8A6FFBC4C780}" destId="{DD8FE727-2BF0-4BC2-895E-AAD7100D9814}" srcOrd="6" destOrd="0" presId="urn:microsoft.com/office/officeart/2008/layout/LinedList"/>
    <dgm:cxn modelId="{D55D154A-5252-4856-809E-D716ED8D5C00}" type="presParOf" srcId="{2AECB2D0-9399-4A83-AB9C-8A6FFBC4C780}" destId="{26DAA64C-90CA-428F-A168-D234371367FC}" srcOrd="7" destOrd="0" presId="urn:microsoft.com/office/officeart/2008/layout/LinedList"/>
    <dgm:cxn modelId="{60B9E02B-727D-44A0-A7B1-98B10D62D22A}" type="presParOf" srcId="{26DAA64C-90CA-428F-A168-D234371367FC}" destId="{F5AE87E2-237D-4AD9-91D8-CEF04B310309}" srcOrd="0" destOrd="0" presId="urn:microsoft.com/office/officeart/2008/layout/LinedList"/>
    <dgm:cxn modelId="{2288C3C1-9E99-4181-8C0F-BCA7CC7C6B8E}" type="presParOf" srcId="{26DAA64C-90CA-428F-A168-D234371367FC}" destId="{B10E2C39-CD49-47E0-9826-44A2D39D888F}" srcOrd="1" destOrd="0" presId="urn:microsoft.com/office/officeart/2008/layout/LinedList"/>
    <dgm:cxn modelId="{99D639F7-ACD8-48EE-A915-3FD9093AA679}" type="presParOf" srcId="{26DAA64C-90CA-428F-A168-D234371367FC}" destId="{A78475EF-1CBF-4509-AF3D-07A7FCD0AC6F}" srcOrd="2" destOrd="0" presId="urn:microsoft.com/office/officeart/2008/layout/LinedList"/>
    <dgm:cxn modelId="{608C93DF-E63E-45E6-87FA-ED1056CB6F86}" type="presParOf" srcId="{2AECB2D0-9399-4A83-AB9C-8A6FFBC4C780}" destId="{690877A0-1D74-49EA-AF16-53C8D4E13DE4}" srcOrd="8" destOrd="0" presId="urn:microsoft.com/office/officeart/2008/layout/LinedList"/>
    <dgm:cxn modelId="{FF48F561-BF7C-48BF-8BD1-7F160658D612}" type="presParOf" srcId="{2AECB2D0-9399-4A83-AB9C-8A6FFBC4C780}" destId="{FA2AD9A7-BAA2-4A08-AC07-E35C8A6598F0}" srcOrd="9" destOrd="0" presId="urn:microsoft.com/office/officeart/2008/layout/LinedList"/>
    <dgm:cxn modelId="{439BF424-8414-4F29-9BE7-B8900E6341D5}" type="presParOf" srcId="{2AECB2D0-9399-4A83-AB9C-8A6FFBC4C780}" destId="{9FC81283-1831-42FA-B04B-3E0F029E0727}" srcOrd="10" destOrd="0" presId="urn:microsoft.com/office/officeart/2008/layout/LinedList"/>
    <dgm:cxn modelId="{B3FFD174-1091-445C-BE11-BEEBEC678AE3}" type="presParOf" srcId="{9FC81283-1831-42FA-B04B-3E0F029E0727}" destId="{11F00C7F-2D0F-42A6-BE58-E0F6CCB65E58}" srcOrd="0" destOrd="0" presId="urn:microsoft.com/office/officeart/2008/layout/LinedList"/>
    <dgm:cxn modelId="{5CE778EB-1D9A-4601-BDBA-BEE0C835603D}" type="presParOf" srcId="{9FC81283-1831-42FA-B04B-3E0F029E0727}" destId="{3585D9C6-C95A-46E2-8613-2B26F155132A}" srcOrd="1" destOrd="0" presId="urn:microsoft.com/office/officeart/2008/layout/LinedList"/>
    <dgm:cxn modelId="{2DBAE8C5-0EF9-40F9-A6AE-433F2B3473D3}" type="presParOf" srcId="{9FC81283-1831-42FA-B04B-3E0F029E0727}" destId="{776E4090-D29C-4A10-A58E-5AD26EAE0A2C}" srcOrd="2" destOrd="0" presId="urn:microsoft.com/office/officeart/2008/layout/LinedList"/>
    <dgm:cxn modelId="{F2248556-3CAA-466E-A93D-D88828F36050}" type="presParOf" srcId="{2AECB2D0-9399-4A83-AB9C-8A6FFBC4C780}" destId="{FBDD6CBC-CECB-4604-9AEC-66E8780F0338}" srcOrd="11" destOrd="0" presId="urn:microsoft.com/office/officeart/2008/layout/LinedList"/>
    <dgm:cxn modelId="{D181C7C6-F511-42AD-BF8E-4FD6D2B8819C}" type="presParOf" srcId="{2AECB2D0-9399-4A83-AB9C-8A6FFBC4C780}" destId="{971F5F5B-FE6B-43B1-9E41-FFF554218E72}" srcOrd="12" destOrd="0" presId="urn:microsoft.com/office/officeart/2008/layout/LinedList"/>
    <dgm:cxn modelId="{31849EEB-AC34-440C-880E-9CD08725665E}" type="presParOf" srcId="{2AECB2D0-9399-4A83-AB9C-8A6FFBC4C780}" destId="{7E0B15C3-867B-40E5-ACC7-132BC77077CE}" srcOrd="13" destOrd="0" presId="urn:microsoft.com/office/officeart/2008/layout/LinedList"/>
    <dgm:cxn modelId="{A0F5C949-754F-42B4-8A17-54B15E1796B5}" type="presParOf" srcId="{7E0B15C3-867B-40E5-ACC7-132BC77077CE}" destId="{83EF07F0-5577-4AA6-BDAC-6819CDB6F53D}" srcOrd="0" destOrd="0" presId="urn:microsoft.com/office/officeart/2008/layout/LinedList"/>
    <dgm:cxn modelId="{0E738525-1500-458C-84D6-1FE7BB5B8E0D}" type="presParOf" srcId="{7E0B15C3-867B-40E5-ACC7-132BC77077CE}" destId="{0EEFFDD9-7CE3-448D-B255-6A0B96BF0B7C}" srcOrd="1" destOrd="0" presId="urn:microsoft.com/office/officeart/2008/layout/LinedList"/>
    <dgm:cxn modelId="{C9862AC3-4B12-4420-A05E-7C9A99D8B4F7}" type="presParOf" srcId="{7E0B15C3-867B-40E5-ACC7-132BC77077CE}" destId="{2A256977-47A1-4FB8-9436-FBDCF2E2D515}" srcOrd="2" destOrd="0" presId="urn:microsoft.com/office/officeart/2008/layout/LinedList"/>
    <dgm:cxn modelId="{2F78912C-4521-4B45-A1F6-384F7F010CC3}" type="presParOf" srcId="{2AECB2D0-9399-4A83-AB9C-8A6FFBC4C780}" destId="{9C81FEC7-6747-4ACB-A112-8BD3FAE347FD}" srcOrd="14" destOrd="0" presId="urn:microsoft.com/office/officeart/2008/layout/LinedList"/>
    <dgm:cxn modelId="{6E67496A-8A1E-441B-B471-8FFE843EF2FC}" type="presParOf" srcId="{2AECB2D0-9399-4A83-AB9C-8A6FFBC4C780}" destId="{3A3138E2-6920-4041-8FC9-C2E043395DB0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173B35-6394-4A6C-A810-827D8EB329C5}">
      <dsp:nvSpPr>
        <dsp:cNvPr id="0" name=""/>
        <dsp:cNvSpPr/>
      </dsp:nvSpPr>
      <dsp:spPr>
        <a:xfrm>
          <a:off x="5274082" y="1923741"/>
          <a:ext cx="1476684" cy="14766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kern="1200" dirty="0"/>
            <a:t>HRD PLANNING LEVELS </a:t>
          </a:r>
        </a:p>
      </dsp:txBody>
      <dsp:txXfrm>
        <a:off x="5490337" y="2139996"/>
        <a:ext cx="1044174" cy="1044174"/>
      </dsp:txXfrm>
    </dsp:sp>
    <dsp:sp modelId="{DFCCCDC7-B95C-48DB-B24D-192787AB84B5}">
      <dsp:nvSpPr>
        <dsp:cNvPr id="0" name=""/>
        <dsp:cNvSpPr/>
      </dsp:nvSpPr>
      <dsp:spPr>
        <a:xfrm rot="16200000">
          <a:off x="5790579" y="1690843"/>
          <a:ext cx="443690" cy="22104"/>
        </a:xfrm>
        <a:custGeom>
          <a:avLst/>
          <a:gdLst/>
          <a:ahLst/>
          <a:cxnLst/>
          <a:rect l="0" t="0" r="0" b="0"/>
          <a:pathLst>
            <a:path>
              <a:moveTo>
                <a:pt x="0" y="11052"/>
              </a:moveTo>
              <a:lnTo>
                <a:pt x="443690" y="1105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500" kern="1200"/>
        </a:p>
      </dsp:txBody>
      <dsp:txXfrm>
        <a:off x="6001332" y="1690803"/>
        <a:ext cx="22184" cy="22184"/>
      </dsp:txXfrm>
    </dsp:sp>
    <dsp:sp modelId="{C4BFCFC2-C334-4274-8B3C-8E2E789D31A2}">
      <dsp:nvSpPr>
        <dsp:cNvPr id="0" name=""/>
        <dsp:cNvSpPr/>
      </dsp:nvSpPr>
      <dsp:spPr>
        <a:xfrm>
          <a:off x="5274082" y="3366"/>
          <a:ext cx="1476684" cy="14766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300" kern="1200" dirty="0"/>
            <a:t>National level</a:t>
          </a:r>
        </a:p>
      </dsp:txBody>
      <dsp:txXfrm>
        <a:off x="5490337" y="219621"/>
        <a:ext cx="1044174" cy="1044174"/>
      </dsp:txXfrm>
    </dsp:sp>
    <dsp:sp modelId="{52093CF7-2E50-4C68-B72C-07E04DE40775}">
      <dsp:nvSpPr>
        <dsp:cNvPr id="0" name=""/>
        <dsp:cNvSpPr/>
      </dsp:nvSpPr>
      <dsp:spPr>
        <a:xfrm rot="19800000">
          <a:off x="6622126" y="2170937"/>
          <a:ext cx="443690" cy="22104"/>
        </a:xfrm>
        <a:custGeom>
          <a:avLst/>
          <a:gdLst/>
          <a:ahLst/>
          <a:cxnLst/>
          <a:rect l="0" t="0" r="0" b="0"/>
          <a:pathLst>
            <a:path>
              <a:moveTo>
                <a:pt x="0" y="11052"/>
              </a:moveTo>
              <a:lnTo>
                <a:pt x="443690" y="1105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500" kern="1200"/>
        </a:p>
      </dsp:txBody>
      <dsp:txXfrm>
        <a:off x="6832879" y="2170897"/>
        <a:ext cx="22184" cy="22184"/>
      </dsp:txXfrm>
    </dsp:sp>
    <dsp:sp modelId="{F1843608-934F-464B-B7CB-4A697351DD24}">
      <dsp:nvSpPr>
        <dsp:cNvPr id="0" name=""/>
        <dsp:cNvSpPr/>
      </dsp:nvSpPr>
      <dsp:spPr>
        <a:xfrm>
          <a:off x="6937176" y="963553"/>
          <a:ext cx="1476684" cy="14766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300" kern="1200" dirty="0"/>
            <a:t>Sectorial level</a:t>
          </a:r>
        </a:p>
      </dsp:txBody>
      <dsp:txXfrm>
        <a:off x="7153431" y="1179808"/>
        <a:ext cx="1044174" cy="1044174"/>
      </dsp:txXfrm>
    </dsp:sp>
    <dsp:sp modelId="{A2BD66C8-DD2E-47D2-92A8-D993D429880F}">
      <dsp:nvSpPr>
        <dsp:cNvPr id="0" name=""/>
        <dsp:cNvSpPr/>
      </dsp:nvSpPr>
      <dsp:spPr>
        <a:xfrm rot="1800000">
          <a:off x="6622126" y="3131125"/>
          <a:ext cx="443690" cy="22104"/>
        </a:xfrm>
        <a:custGeom>
          <a:avLst/>
          <a:gdLst/>
          <a:ahLst/>
          <a:cxnLst/>
          <a:rect l="0" t="0" r="0" b="0"/>
          <a:pathLst>
            <a:path>
              <a:moveTo>
                <a:pt x="0" y="11052"/>
              </a:moveTo>
              <a:lnTo>
                <a:pt x="443690" y="1105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500" kern="1200"/>
        </a:p>
      </dsp:txBody>
      <dsp:txXfrm>
        <a:off x="6832879" y="3131085"/>
        <a:ext cx="22184" cy="22184"/>
      </dsp:txXfrm>
    </dsp:sp>
    <dsp:sp modelId="{A4DB062D-CC13-4B48-91F1-E2AA7C1C8113}">
      <dsp:nvSpPr>
        <dsp:cNvPr id="0" name=""/>
        <dsp:cNvSpPr/>
      </dsp:nvSpPr>
      <dsp:spPr>
        <a:xfrm>
          <a:off x="6937176" y="2883928"/>
          <a:ext cx="1476684" cy="14766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300" kern="1200" dirty="0"/>
            <a:t>Industry level</a:t>
          </a:r>
        </a:p>
      </dsp:txBody>
      <dsp:txXfrm>
        <a:off x="7153431" y="3100183"/>
        <a:ext cx="1044174" cy="1044174"/>
      </dsp:txXfrm>
    </dsp:sp>
    <dsp:sp modelId="{64520F95-29D0-4BB6-8D82-A7C13FA374B2}">
      <dsp:nvSpPr>
        <dsp:cNvPr id="0" name=""/>
        <dsp:cNvSpPr/>
      </dsp:nvSpPr>
      <dsp:spPr>
        <a:xfrm rot="5400000">
          <a:off x="5790579" y="3611218"/>
          <a:ext cx="443690" cy="22104"/>
        </a:xfrm>
        <a:custGeom>
          <a:avLst/>
          <a:gdLst/>
          <a:ahLst/>
          <a:cxnLst/>
          <a:rect l="0" t="0" r="0" b="0"/>
          <a:pathLst>
            <a:path>
              <a:moveTo>
                <a:pt x="0" y="11052"/>
              </a:moveTo>
              <a:lnTo>
                <a:pt x="443690" y="1105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500" kern="1200"/>
        </a:p>
      </dsp:txBody>
      <dsp:txXfrm>
        <a:off x="6001332" y="3611178"/>
        <a:ext cx="22184" cy="22184"/>
      </dsp:txXfrm>
    </dsp:sp>
    <dsp:sp modelId="{0706C552-3E99-474B-B2C6-0B9C20E968FC}">
      <dsp:nvSpPr>
        <dsp:cNvPr id="0" name=""/>
        <dsp:cNvSpPr/>
      </dsp:nvSpPr>
      <dsp:spPr>
        <a:xfrm>
          <a:off x="5274082" y="3844116"/>
          <a:ext cx="1476684" cy="14766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300" kern="1200" dirty="0"/>
            <a:t>Unit level</a:t>
          </a:r>
        </a:p>
      </dsp:txBody>
      <dsp:txXfrm>
        <a:off x="5490337" y="4060371"/>
        <a:ext cx="1044174" cy="1044174"/>
      </dsp:txXfrm>
    </dsp:sp>
    <dsp:sp modelId="{053DDC73-DD9E-4EC1-96A8-FC433DB250CE}">
      <dsp:nvSpPr>
        <dsp:cNvPr id="0" name=""/>
        <dsp:cNvSpPr/>
      </dsp:nvSpPr>
      <dsp:spPr>
        <a:xfrm rot="9000000">
          <a:off x="4959032" y="3131125"/>
          <a:ext cx="443690" cy="22104"/>
        </a:xfrm>
        <a:custGeom>
          <a:avLst/>
          <a:gdLst/>
          <a:ahLst/>
          <a:cxnLst/>
          <a:rect l="0" t="0" r="0" b="0"/>
          <a:pathLst>
            <a:path>
              <a:moveTo>
                <a:pt x="0" y="11052"/>
              </a:moveTo>
              <a:lnTo>
                <a:pt x="443690" y="1105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500" kern="1200"/>
        </a:p>
      </dsp:txBody>
      <dsp:txXfrm rot="10800000">
        <a:off x="5169785" y="3131085"/>
        <a:ext cx="22184" cy="22184"/>
      </dsp:txXfrm>
    </dsp:sp>
    <dsp:sp modelId="{45A2E88B-060E-4774-8FAF-DDA1A999BF13}">
      <dsp:nvSpPr>
        <dsp:cNvPr id="0" name=""/>
        <dsp:cNvSpPr/>
      </dsp:nvSpPr>
      <dsp:spPr>
        <a:xfrm>
          <a:off x="3610989" y="2883928"/>
          <a:ext cx="1476684" cy="14766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300" kern="1200" dirty="0"/>
            <a:t>Job level </a:t>
          </a:r>
        </a:p>
      </dsp:txBody>
      <dsp:txXfrm>
        <a:off x="3827244" y="3100183"/>
        <a:ext cx="1044174" cy="1044174"/>
      </dsp:txXfrm>
    </dsp:sp>
    <dsp:sp modelId="{FCB9BBBF-1BC7-42FC-8321-6472C8189E4C}">
      <dsp:nvSpPr>
        <dsp:cNvPr id="0" name=""/>
        <dsp:cNvSpPr/>
      </dsp:nvSpPr>
      <dsp:spPr>
        <a:xfrm rot="12600000">
          <a:off x="4959032" y="2170937"/>
          <a:ext cx="443690" cy="22104"/>
        </a:xfrm>
        <a:custGeom>
          <a:avLst/>
          <a:gdLst/>
          <a:ahLst/>
          <a:cxnLst/>
          <a:rect l="0" t="0" r="0" b="0"/>
          <a:pathLst>
            <a:path>
              <a:moveTo>
                <a:pt x="0" y="11052"/>
              </a:moveTo>
              <a:lnTo>
                <a:pt x="443690" y="1105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500" kern="1200"/>
        </a:p>
      </dsp:txBody>
      <dsp:txXfrm rot="10800000">
        <a:off x="5169785" y="2170897"/>
        <a:ext cx="22184" cy="22184"/>
      </dsp:txXfrm>
    </dsp:sp>
    <dsp:sp modelId="{363CF515-2BAA-4184-A3A4-85988AF5CC36}">
      <dsp:nvSpPr>
        <dsp:cNvPr id="0" name=""/>
        <dsp:cNvSpPr/>
      </dsp:nvSpPr>
      <dsp:spPr>
        <a:xfrm>
          <a:off x="3610989" y="963553"/>
          <a:ext cx="1476684" cy="14766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300" kern="1200" dirty="0"/>
            <a:t>Departmental level</a:t>
          </a:r>
        </a:p>
      </dsp:txBody>
      <dsp:txXfrm>
        <a:off x="3827244" y="1179808"/>
        <a:ext cx="1044174" cy="10441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5DC9EB-7EF8-410D-A7E2-8F3AA1B9F3FF}">
      <dsp:nvSpPr>
        <dsp:cNvPr id="0" name=""/>
        <dsp:cNvSpPr/>
      </dsp:nvSpPr>
      <dsp:spPr>
        <a:xfrm>
          <a:off x="0" y="0"/>
          <a:ext cx="656794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79A57F-68DA-42F9-AFAF-8776C737813B}">
      <dsp:nvSpPr>
        <dsp:cNvPr id="0" name=""/>
        <dsp:cNvSpPr/>
      </dsp:nvSpPr>
      <dsp:spPr>
        <a:xfrm>
          <a:off x="0" y="0"/>
          <a:ext cx="1313589" cy="25760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500" kern="1200" dirty="0"/>
            <a:t>External factor </a:t>
          </a:r>
        </a:p>
      </dsp:txBody>
      <dsp:txXfrm>
        <a:off x="0" y="0"/>
        <a:ext cx="1313589" cy="2576051"/>
      </dsp:txXfrm>
    </dsp:sp>
    <dsp:sp modelId="{CAB70BAD-33D8-4B31-B541-E48146AE0825}">
      <dsp:nvSpPr>
        <dsp:cNvPr id="0" name=""/>
        <dsp:cNvSpPr/>
      </dsp:nvSpPr>
      <dsp:spPr>
        <a:xfrm>
          <a:off x="1412108" y="24276"/>
          <a:ext cx="5155838" cy="485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/>
            <a:t>Govt. policy </a:t>
          </a:r>
        </a:p>
      </dsp:txBody>
      <dsp:txXfrm>
        <a:off x="1412108" y="24276"/>
        <a:ext cx="5155838" cy="485525"/>
      </dsp:txXfrm>
    </dsp:sp>
    <dsp:sp modelId="{F64CEF87-ABE2-4ECB-BFCE-39AAE127F02A}">
      <dsp:nvSpPr>
        <dsp:cNvPr id="0" name=""/>
        <dsp:cNvSpPr/>
      </dsp:nvSpPr>
      <dsp:spPr>
        <a:xfrm>
          <a:off x="1313589" y="509801"/>
          <a:ext cx="525435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E8DAE8-7993-47D4-B405-82F3AFED2E99}">
      <dsp:nvSpPr>
        <dsp:cNvPr id="0" name=""/>
        <dsp:cNvSpPr/>
      </dsp:nvSpPr>
      <dsp:spPr>
        <a:xfrm>
          <a:off x="1412108" y="534077"/>
          <a:ext cx="5155838" cy="485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/>
            <a:t>Levels of economic development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400" kern="1200" dirty="0"/>
        </a:p>
      </dsp:txBody>
      <dsp:txXfrm>
        <a:off x="1412108" y="534077"/>
        <a:ext cx="5155838" cy="485525"/>
      </dsp:txXfrm>
    </dsp:sp>
    <dsp:sp modelId="{C4A54C0B-0D9E-417F-B1CD-9E9412A792B5}">
      <dsp:nvSpPr>
        <dsp:cNvPr id="0" name=""/>
        <dsp:cNvSpPr/>
      </dsp:nvSpPr>
      <dsp:spPr>
        <a:xfrm>
          <a:off x="1313589" y="1019603"/>
          <a:ext cx="525435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EFB1F1-5473-4880-8DDD-6A1DE8AF2071}">
      <dsp:nvSpPr>
        <dsp:cNvPr id="0" name=""/>
        <dsp:cNvSpPr/>
      </dsp:nvSpPr>
      <dsp:spPr>
        <a:xfrm>
          <a:off x="1412108" y="1043879"/>
          <a:ext cx="5155838" cy="485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/>
            <a:t>Business environment</a:t>
          </a:r>
        </a:p>
      </dsp:txBody>
      <dsp:txXfrm>
        <a:off x="1412108" y="1043879"/>
        <a:ext cx="5155838" cy="485525"/>
      </dsp:txXfrm>
    </dsp:sp>
    <dsp:sp modelId="{82F70743-9BCD-40D6-814C-8E244AFE0CEB}">
      <dsp:nvSpPr>
        <dsp:cNvPr id="0" name=""/>
        <dsp:cNvSpPr/>
      </dsp:nvSpPr>
      <dsp:spPr>
        <a:xfrm>
          <a:off x="1313589" y="1529404"/>
          <a:ext cx="525435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C6D52F-7B28-4199-ABE1-CC4F3D53B604}">
      <dsp:nvSpPr>
        <dsp:cNvPr id="0" name=""/>
        <dsp:cNvSpPr/>
      </dsp:nvSpPr>
      <dsp:spPr>
        <a:xfrm>
          <a:off x="1412108" y="1553681"/>
          <a:ext cx="5155838" cy="485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/>
            <a:t>Information technology</a:t>
          </a:r>
        </a:p>
      </dsp:txBody>
      <dsp:txXfrm>
        <a:off x="1412108" y="1553681"/>
        <a:ext cx="5155838" cy="485525"/>
      </dsp:txXfrm>
    </dsp:sp>
    <dsp:sp modelId="{2B0E4F0C-D20D-4D91-9F01-1134B5EC678B}">
      <dsp:nvSpPr>
        <dsp:cNvPr id="0" name=""/>
        <dsp:cNvSpPr/>
      </dsp:nvSpPr>
      <dsp:spPr>
        <a:xfrm>
          <a:off x="1313589" y="2039206"/>
          <a:ext cx="525435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E8F692-3BFF-44EC-9565-92FD17B88F42}">
      <dsp:nvSpPr>
        <dsp:cNvPr id="0" name=""/>
        <dsp:cNvSpPr/>
      </dsp:nvSpPr>
      <dsp:spPr>
        <a:xfrm>
          <a:off x="1412108" y="2063482"/>
          <a:ext cx="5155838" cy="485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/>
            <a:t>Natural factors </a:t>
          </a:r>
        </a:p>
      </dsp:txBody>
      <dsp:txXfrm>
        <a:off x="1412108" y="2063482"/>
        <a:ext cx="5155838" cy="485525"/>
      </dsp:txXfrm>
    </dsp:sp>
    <dsp:sp modelId="{CDE65784-A385-4E5A-AB80-8D6CFCD7ABEF}">
      <dsp:nvSpPr>
        <dsp:cNvPr id="0" name=""/>
        <dsp:cNvSpPr/>
      </dsp:nvSpPr>
      <dsp:spPr>
        <a:xfrm>
          <a:off x="1313589" y="2549007"/>
          <a:ext cx="525435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C4C6AC-B5CF-4D5D-857B-A630B6BBE346}">
      <dsp:nvSpPr>
        <dsp:cNvPr id="0" name=""/>
        <dsp:cNvSpPr/>
      </dsp:nvSpPr>
      <dsp:spPr>
        <a:xfrm>
          <a:off x="0" y="2576051"/>
          <a:ext cx="656794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7B778A-5649-43DB-9CF3-A0DD8081E6E6}">
      <dsp:nvSpPr>
        <dsp:cNvPr id="0" name=""/>
        <dsp:cNvSpPr/>
      </dsp:nvSpPr>
      <dsp:spPr>
        <a:xfrm>
          <a:off x="0" y="2576051"/>
          <a:ext cx="1313589" cy="25760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500" kern="1200" dirty="0"/>
            <a:t>Internal factor </a:t>
          </a:r>
        </a:p>
      </dsp:txBody>
      <dsp:txXfrm>
        <a:off x="0" y="2576051"/>
        <a:ext cx="1313589" cy="2576051"/>
      </dsp:txXfrm>
    </dsp:sp>
    <dsp:sp modelId="{9035D515-8FBD-4E8D-A486-BAB2FFE86587}">
      <dsp:nvSpPr>
        <dsp:cNvPr id="0" name=""/>
        <dsp:cNvSpPr/>
      </dsp:nvSpPr>
      <dsp:spPr>
        <a:xfrm>
          <a:off x="1412108" y="2600327"/>
          <a:ext cx="5155838" cy="485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/>
            <a:t>Job analysis</a:t>
          </a:r>
        </a:p>
      </dsp:txBody>
      <dsp:txXfrm>
        <a:off x="1412108" y="2600327"/>
        <a:ext cx="5155838" cy="485525"/>
      </dsp:txXfrm>
    </dsp:sp>
    <dsp:sp modelId="{0F321696-E65D-49C1-A20D-6D5C0D41E329}">
      <dsp:nvSpPr>
        <dsp:cNvPr id="0" name=""/>
        <dsp:cNvSpPr/>
      </dsp:nvSpPr>
      <dsp:spPr>
        <a:xfrm>
          <a:off x="1313589" y="3085853"/>
          <a:ext cx="525435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1C9D29-EB94-4C0B-A68F-5F1686AD0802}">
      <dsp:nvSpPr>
        <dsp:cNvPr id="0" name=""/>
        <dsp:cNvSpPr/>
      </dsp:nvSpPr>
      <dsp:spPr>
        <a:xfrm>
          <a:off x="1412108" y="3110129"/>
          <a:ext cx="5155838" cy="485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/>
            <a:t>HR policies of the company</a:t>
          </a:r>
        </a:p>
      </dsp:txBody>
      <dsp:txXfrm>
        <a:off x="1412108" y="3110129"/>
        <a:ext cx="5155838" cy="485525"/>
      </dsp:txXfrm>
    </dsp:sp>
    <dsp:sp modelId="{91DB8CBC-5AC0-49F7-981D-2825861B9456}">
      <dsp:nvSpPr>
        <dsp:cNvPr id="0" name=""/>
        <dsp:cNvSpPr/>
      </dsp:nvSpPr>
      <dsp:spPr>
        <a:xfrm>
          <a:off x="1313589" y="3595654"/>
          <a:ext cx="525435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0E2C39-CD49-47E0-9826-44A2D39D888F}">
      <dsp:nvSpPr>
        <dsp:cNvPr id="0" name=""/>
        <dsp:cNvSpPr/>
      </dsp:nvSpPr>
      <dsp:spPr>
        <a:xfrm>
          <a:off x="1412108" y="3619930"/>
          <a:ext cx="5155838" cy="485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/>
            <a:t>Strategies of the company </a:t>
          </a:r>
        </a:p>
      </dsp:txBody>
      <dsp:txXfrm>
        <a:off x="1412108" y="3619930"/>
        <a:ext cx="5155838" cy="485525"/>
      </dsp:txXfrm>
    </dsp:sp>
    <dsp:sp modelId="{690877A0-1D74-49EA-AF16-53C8D4E13DE4}">
      <dsp:nvSpPr>
        <dsp:cNvPr id="0" name=""/>
        <dsp:cNvSpPr/>
      </dsp:nvSpPr>
      <dsp:spPr>
        <a:xfrm>
          <a:off x="1313589" y="4105456"/>
          <a:ext cx="525435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85D9C6-C95A-46E2-8613-2B26F155132A}">
      <dsp:nvSpPr>
        <dsp:cNvPr id="0" name=""/>
        <dsp:cNvSpPr/>
      </dsp:nvSpPr>
      <dsp:spPr>
        <a:xfrm>
          <a:off x="1412108" y="4129732"/>
          <a:ext cx="5155838" cy="485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/>
            <a:t>Trade unions</a:t>
          </a:r>
        </a:p>
      </dsp:txBody>
      <dsp:txXfrm>
        <a:off x="1412108" y="4129732"/>
        <a:ext cx="5155838" cy="485525"/>
      </dsp:txXfrm>
    </dsp:sp>
    <dsp:sp modelId="{FBDD6CBC-CECB-4604-9AEC-66E8780F0338}">
      <dsp:nvSpPr>
        <dsp:cNvPr id="0" name=""/>
        <dsp:cNvSpPr/>
      </dsp:nvSpPr>
      <dsp:spPr>
        <a:xfrm>
          <a:off x="1313589" y="4615257"/>
          <a:ext cx="525435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EFFDD9-7CE3-448D-B255-6A0B96BF0B7C}">
      <dsp:nvSpPr>
        <dsp:cNvPr id="0" name=""/>
        <dsp:cNvSpPr/>
      </dsp:nvSpPr>
      <dsp:spPr>
        <a:xfrm>
          <a:off x="1412108" y="4639534"/>
          <a:ext cx="5155838" cy="485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/>
            <a:t>Time horizons </a:t>
          </a:r>
        </a:p>
      </dsp:txBody>
      <dsp:txXfrm>
        <a:off x="1412108" y="4639534"/>
        <a:ext cx="5155838" cy="485525"/>
      </dsp:txXfrm>
    </dsp:sp>
    <dsp:sp modelId="{9C81FEC7-6747-4ACB-A112-8BD3FAE347FD}">
      <dsp:nvSpPr>
        <dsp:cNvPr id="0" name=""/>
        <dsp:cNvSpPr/>
      </dsp:nvSpPr>
      <dsp:spPr>
        <a:xfrm>
          <a:off x="1313589" y="5125059"/>
          <a:ext cx="525435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CD97-C032-4F47-90E5-C255AB30C799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DB14-8D00-4D24-8E6B-0F9178F4F9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1249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CD97-C032-4F47-90E5-C255AB30C799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DB14-8D00-4D24-8E6B-0F9178F4F9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9291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CD97-C032-4F47-90E5-C255AB30C799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DB14-8D00-4D24-8E6B-0F9178F4F9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1492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CD97-C032-4F47-90E5-C255AB30C799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DB14-8D00-4D24-8E6B-0F9178F4F9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47522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CD97-C032-4F47-90E5-C255AB30C799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DB14-8D00-4D24-8E6B-0F9178F4F9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2857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CD97-C032-4F47-90E5-C255AB30C799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DB14-8D00-4D24-8E6B-0F9178F4F9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8180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CD97-C032-4F47-90E5-C255AB30C799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DB14-8D00-4D24-8E6B-0F9178F4F9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9344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CD97-C032-4F47-90E5-C255AB30C799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DB14-8D00-4D24-8E6B-0F9178F4F9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77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CD97-C032-4F47-90E5-C255AB30C799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DB14-8D00-4D24-8E6B-0F9178F4F9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38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CD97-C032-4F47-90E5-C255AB30C799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1A3DB14-8D00-4D24-8E6B-0F9178F4F9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0889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CD97-C032-4F47-90E5-C255AB30C799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DB14-8D00-4D24-8E6B-0F9178F4F9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115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CD97-C032-4F47-90E5-C255AB30C799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DB14-8D00-4D24-8E6B-0F9178F4F9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6449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CD97-C032-4F47-90E5-C255AB30C799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DB14-8D00-4D24-8E6B-0F9178F4F9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7652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CD97-C032-4F47-90E5-C255AB30C799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DB14-8D00-4D24-8E6B-0F9178F4F9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9539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CD97-C032-4F47-90E5-C255AB30C799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DB14-8D00-4D24-8E6B-0F9178F4F9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4243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CD97-C032-4F47-90E5-C255AB30C799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DB14-8D00-4D24-8E6B-0F9178F4F9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2823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CD97-C032-4F47-90E5-C255AB30C799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DB14-8D00-4D24-8E6B-0F9178F4F9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8723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847CD97-C032-4F47-90E5-C255AB30C799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1A3DB14-8D00-4D24-8E6B-0F9178F4F9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5886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3B557-2866-E511-FA97-41E7FF33EC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8799871" cy="1915805"/>
          </a:xfrm>
        </p:spPr>
        <p:txBody>
          <a:bodyPr>
            <a:normAutofit/>
          </a:bodyPr>
          <a:lstStyle/>
          <a:p>
            <a:r>
              <a:rPr lang="en-IN" sz="6600" u="sng" dirty="0">
                <a:latin typeface="Cascadia Code SemiLight" panose="020B0609020000020004" pitchFamily="49" charset="0"/>
                <a:ea typeface="Cascadia Code SemiLight" panose="020B0609020000020004" pitchFamily="49" charset="0"/>
                <a:cs typeface="Cascadia Code SemiLight" panose="020B0609020000020004" pitchFamily="49" charset="0"/>
              </a:rPr>
              <a:t>HRD PLANNING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987131-CAB8-9774-4757-BB5159CB74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545913" cy="1388534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Dr. </a:t>
            </a:r>
            <a:r>
              <a:rPr lang="en-US" sz="2400" dirty="0" err="1">
                <a:solidFill>
                  <a:srgbClr val="FF0000"/>
                </a:solidFill>
              </a:rPr>
              <a:t>Srinibash</a:t>
            </a:r>
            <a:r>
              <a:rPr lang="en-US" sz="2400" dirty="0">
                <a:solidFill>
                  <a:srgbClr val="FF0000"/>
                </a:solidFill>
              </a:rPr>
              <a:t> Dash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</a:rPr>
              <a:t>Associate Professor &amp; Head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</a:rPr>
              <a:t>School of Management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</a:rPr>
              <a:t>Gangadhar </a:t>
            </a:r>
            <a:r>
              <a:rPr lang="en-US" sz="2400" dirty="0" err="1">
                <a:solidFill>
                  <a:srgbClr val="FF0000"/>
                </a:solidFill>
              </a:rPr>
              <a:t>Meher</a:t>
            </a:r>
            <a:r>
              <a:rPr lang="en-US" sz="2400" dirty="0">
                <a:solidFill>
                  <a:srgbClr val="FF0000"/>
                </a:solidFill>
              </a:rPr>
              <a:t> University</a:t>
            </a:r>
            <a:endParaRPr lang="en-IN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648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E78CD-3E1D-6971-120A-1FE6AFDDB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1071717"/>
            <a:ext cx="10018713" cy="4522838"/>
          </a:xfrm>
        </p:spPr>
        <p:txBody>
          <a:bodyPr>
            <a:normAutofit/>
          </a:bodyPr>
          <a:lstStyle/>
          <a:p>
            <a:r>
              <a:rPr lang="en-IN" sz="7200" dirty="0">
                <a:latin typeface="Goudy Stout" panose="0202090407030B020401" pitchFamily="18" charset="0"/>
              </a:rPr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3311166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1486D-8349-6ABF-F5F2-F0B1D4749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133168"/>
          </a:xfrm>
        </p:spPr>
        <p:txBody>
          <a:bodyPr/>
          <a:lstStyle/>
          <a:p>
            <a:r>
              <a:rPr lang="en-IN" b="1" dirty="0"/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7B03F7-3CD3-E89A-5705-278975BEE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730477"/>
            <a:ext cx="10018713" cy="4060723"/>
          </a:xfrm>
        </p:spPr>
        <p:txBody>
          <a:bodyPr/>
          <a:lstStyle/>
          <a:p>
            <a:r>
              <a:rPr lang="en-IN" dirty="0"/>
              <a:t>INTRODUCTION TO HRDP </a:t>
            </a:r>
          </a:p>
          <a:p>
            <a:r>
              <a:rPr lang="en-IN" dirty="0"/>
              <a:t>OBJECTIVE OF HRDP</a:t>
            </a:r>
          </a:p>
          <a:p>
            <a:r>
              <a:rPr lang="en-IN" dirty="0"/>
              <a:t>LEVELS OF HRDP</a:t>
            </a:r>
          </a:p>
          <a:p>
            <a:r>
              <a:rPr lang="en-IN" dirty="0"/>
              <a:t>BENEFITS OF HRDP</a:t>
            </a:r>
          </a:p>
          <a:p>
            <a:r>
              <a:rPr lang="en-IN" dirty="0"/>
              <a:t>FACTORS AFFECTING OF HRDP</a:t>
            </a:r>
          </a:p>
          <a:p>
            <a:r>
              <a:rPr lang="en-IN" dirty="0"/>
              <a:t>CONCLUSION</a:t>
            </a:r>
          </a:p>
          <a:p>
            <a:r>
              <a:rPr lang="en-IN" dirty="0"/>
              <a:t>CASE STUDY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28239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DA9E9-9F4F-438B-0FD4-71F7E7DAE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789039"/>
          </a:xfrm>
        </p:spPr>
        <p:txBody>
          <a:bodyPr>
            <a:normAutofit/>
          </a:bodyPr>
          <a:lstStyle/>
          <a:p>
            <a:r>
              <a:rPr lang="en-IN" sz="3200" b="1" dirty="0"/>
              <a:t>INTRODUCTION TO HRDP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E939D-A2A4-0501-04F8-7F3BB5FAB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1356853"/>
            <a:ext cx="10599534" cy="4434348"/>
          </a:xfrm>
        </p:spPr>
        <p:txBody>
          <a:bodyPr>
            <a:normAutofit/>
          </a:bodyPr>
          <a:lstStyle/>
          <a:p>
            <a:r>
              <a:rPr lang="en-IN" sz="2000" dirty="0"/>
              <a:t>According to E.W. VETTER , “HRP  is a process by which an organization should move from one position to its desired position” .</a:t>
            </a:r>
          </a:p>
          <a:p>
            <a:r>
              <a:rPr lang="en-IN" sz="2000" dirty="0"/>
              <a:t>Through planning management slide to have the right number and right kind of people at the right place , at the right time doing thinks which resulting both the organization and the individual perceiving maximum long term benefits . </a:t>
            </a:r>
          </a:p>
          <a:p>
            <a:r>
              <a:rPr lang="en-IN" sz="2000" dirty="0"/>
              <a:t>In simple term HRP means  deciding the no. and the type of the HR required for each job ,unit and the total company for a particular future date in carry out organization activities .</a:t>
            </a:r>
          </a:p>
        </p:txBody>
      </p:sp>
    </p:spTree>
    <p:extLst>
      <p:ext uri="{BB962C8B-B14F-4D97-AF65-F5344CB8AC3E}">
        <p14:creationId xmlns:p14="http://schemas.microsoft.com/office/powerpoint/2010/main" val="2279149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C48D0-383C-A198-B3C1-0B2B368BF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245807"/>
            <a:ext cx="10018713" cy="914400"/>
          </a:xfrm>
        </p:spPr>
        <p:txBody>
          <a:bodyPr/>
          <a:lstStyle/>
          <a:p>
            <a:r>
              <a:rPr lang="en-IN" b="1" dirty="0"/>
              <a:t>OBJECTIVE  OF HRDP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FEB5C-A7CC-9025-B469-107A52E34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0957" y="953729"/>
            <a:ext cx="10363560" cy="5260257"/>
          </a:xfrm>
        </p:spPr>
        <p:txBody>
          <a:bodyPr/>
          <a:lstStyle/>
          <a:p>
            <a:r>
              <a:rPr lang="en-IN" sz="2000" dirty="0"/>
              <a:t>Human resource development  planning involves creating strategies to develop and optimize the skills ,knowledge and capabilities of an organizations workforce .</a:t>
            </a:r>
          </a:p>
          <a:p>
            <a:r>
              <a:rPr lang="en-IN" sz="2000" dirty="0"/>
              <a:t>skill development </a:t>
            </a:r>
          </a:p>
          <a:p>
            <a:r>
              <a:rPr lang="en-IN" sz="2000" dirty="0"/>
              <a:t>Performance improvement</a:t>
            </a:r>
          </a:p>
          <a:p>
            <a:r>
              <a:rPr lang="en-IN" sz="2000" dirty="0"/>
              <a:t>Talent retention                                                               </a:t>
            </a:r>
          </a:p>
          <a:p>
            <a:r>
              <a:rPr lang="en-IN" sz="2000" dirty="0"/>
              <a:t>Succession planning</a:t>
            </a:r>
          </a:p>
          <a:p>
            <a:r>
              <a:rPr lang="en-IN" sz="2000" dirty="0"/>
              <a:t>Organizational adaptability</a:t>
            </a:r>
          </a:p>
          <a:p>
            <a:r>
              <a:rPr lang="en-IN" sz="2000" dirty="0"/>
              <a:t>Employee satisfaction </a:t>
            </a:r>
          </a:p>
          <a:p>
            <a:endParaRPr lang="en-IN" dirty="0"/>
          </a:p>
        </p:txBody>
      </p:sp>
      <p:pic>
        <p:nvPicPr>
          <p:cNvPr id="1030" name="Picture 6" descr="Key employee RGB color icon Most valuable worker, successful team - stock  vector 2231370 | Crushpixel">
            <a:extLst>
              <a:ext uri="{FF2B5EF4-FFF2-40B4-BE49-F238E27FC236}">
                <a16:creationId xmlns:a16="http://schemas.microsoft.com/office/drawing/2014/main" id="{FCDD4B7D-24C8-9B72-9D0B-51B32ADC33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4168" y="3987490"/>
            <a:ext cx="2296811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938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0A72F-649B-127C-37C5-2D5DB3B3A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294969"/>
            <a:ext cx="10018713" cy="639096"/>
          </a:xfrm>
        </p:spPr>
        <p:txBody>
          <a:bodyPr>
            <a:normAutofit fontScale="90000"/>
          </a:bodyPr>
          <a:lstStyle/>
          <a:p>
            <a:r>
              <a:rPr lang="en-IN" b="1" dirty="0"/>
              <a:t>Levels of HRDP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C7575B2-00AC-C943-9AC5-E26F6A4EEDF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8324" y="1066801"/>
          <a:ext cx="12024850" cy="53241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9441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0B76F-AE69-012A-035A-8BADCD078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074174"/>
          </a:xfrm>
        </p:spPr>
        <p:txBody>
          <a:bodyPr/>
          <a:lstStyle/>
          <a:p>
            <a:r>
              <a:rPr lang="en-IN" b="1" dirty="0"/>
              <a:t>Benefits of HRD planning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97D37-58B8-9AF7-20BC-FD737CEC8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759975"/>
            <a:ext cx="10018713" cy="4031225"/>
          </a:xfrm>
        </p:spPr>
        <p:txBody>
          <a:bodyPr>
            <a:normAutofit/>
          </a:bodyPr>
          <a:lstStyle/>
          <a:p>
            <a:r>
              <a:rPr lang="en-IN" dirty="0"/>
              <a:t>Enhanced employee performance </a:t>
            </a:r>
          </a:p>
          <a:p>
            <a:r>
              <a:rPr lang="en-IN" dirty="0"/>
              <a:t>Improved employee engagement</a:t>
            </a:r>
          </a:p>
          <a:p>
            <a:r>
              <a:rPr lang="en-IN" dirty="0"/>
              <a:t>Increased  organizational efficiency</a:t>
            </a:r>
          </a:p>
          <a:p>
            <a:r>
              <a:rPr lang="en-IN" dirty="0"/>
              <a:t>Supports succession planning </a:t>
            </a:r>
          </a:p>
          <a:p>
            <a:r>
              <a:rPr lang="en-IN" dirty="0"/>
              <a:t>Adaptability to change </a:t>
            </a:r>
          </a:p>
          <a:p>
            <a:r>
              <a:rPr lang="en-IN" dirty="0"/>
              <a:t>Cost effectiveness</a:t>
            </a:r>
          </a:p>
          <a:p>
            <a:pPr marL="0" indent="0">
              <a:buNone/>
            </a:pPr>
            <a:r>
              <a:rPr lang="en-IN" dirty="0"/>
              <a:t> </a:t>
            </a:r>
          </a:p>
        </p:txBody>
      </p:sp>
      <p:pic>
        <p:nvPicPr>
          <p:cNvPr id="2050" name="Picture 2" descr="Investigate employee enquiry RGB color icon. Check response from worker.  Human resources. Work and business management. Isolated vector  illustration. Simple filled line drawing. Editable stroke 6563405 Vector  Art at Vecteezy">
            <a:extLst>
              <a:ext uri="{FF2B5EF4-FFF2-40B4-BE49-F238E27FC236}">
                <a16:creationId xmlns:a16="http://schemas.microsoft.com/office/drawing/2014/main" id="{6984A13C-CB6A-6872-42C3-AA296C83C4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638" y="4011561"/>
            <a:ext cx="6044381" cy="2723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824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D9B5A-5481-685F-2ADF-578915169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314633"/>
            <a:ext cx="10018713" cy="658761"/>
          </a:xfrm>
        </p:spPr>
        <p:txBody>
          <a:bodyPr>
            <a:normAutofit fontScale="90000"/>
          </a:bodyPr>
          <a:lstStyle/>
          <a:p>
            <a:r>
              <a:rPr lang="en-IN" b="1" dirty="0"/>
              <a:t>Factors affecting HRD planning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8795F-D1FD-BD7A-CCD6-D013EE238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1160207"/>
            <a:ext cx="3372824" cy="4630994"/>
          </a:xfrm>
        </p:spPr>
        <p:txBody>
          <a:bodyPr/>
          <a:lstStyle/>
          <a:p>
            <a:r>
              <a:rPr lang="en-IN" dirty="0"/>
              <a:t>It can be classified into 2 category </a:t>
            </a:r>
          </a:p>
          <a:p>
            <a:r>
              <a:rPr lang="en-IN" dirty="0"/>
              <a:t>External and internal </a:t>
            </a:r>
          </a:p>
          <a:p>
            <a:endParaRPr lang="en-IN" dirty="0"/>
          </a:p>
          <a:p>
            <a:endParaRPr lang="en-IN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0C492A1-6623-DD0F-C92C-E9AF77262DE5}"/>
              </a:ext>
            </a:extLst>
          </p:cNvPr>
          <p:cNvGraphicFramePr/>
          <p:nvPr/>
        </p:nvGraphicFramePr>
        <p:xfrm>
          <a:off x="5624051" y="1504335"/>
          <a:ext cx="6567947" cy="5152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05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7AF8C-7FF6-A370-0734-48BD49B56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710381"/>
          </a:xfrm>
        </p:spPr>
        <p:txBody>
          <a:bodyPr/>
          <a:lstStyle/>
          <a:p>
            <a:r>
              <a:rPr lang="en-IN" b="1" dirty="0"/>
              <a:t>Conclusion</a:t>
            </a:r>
            <a:r>
              <a:rPr lang="en-IN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E2B18-7858-9DE9-4FF6-6E40C4B51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710813"/>
            <a:ext cx="10707690" cy="4080387"/>
          </a:xfrm>
        </p:spPr>
        <p:txBody>
          <a:bodyPr/>
          <a:lstStyle/>
          <a:p>
            <a:r>
              <a:rPr lang="en-IN" dirty="0"/>
              <a:t>Effective HRD planning is essential for building a competent , adaptable and motivated workforce that can meet the dynamic needs of an organization .</a:t>
            </a:r>
          </a:p>
          <a:p>
            <a:r>
              <a:rPr lang="en-IN" dirty="0"/>
              <a:t>By focusing on the identification of skills gaps ,aligning employee development with organizational objective and fostering a culture of continuous learning, HRD planning ensure both individual and organizational growth 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39625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1C2F7-D7B9-6A53-7CF9-BE1681ACD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98324"/>
            <a:ext cx="10018713" cy="1111042"/>
          </a:xfrm>
        </p:spPr>
        <p:txBody>
          <a:bodyPr>
            <a:normAutofit/>
          </a:bodyPr>
          <a:lstStyle/>
          <a:p>
            <a:r>
              <a:rPr lang="en-IN" b="1" dirty="0"/>
              <a:t>Case study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53236-6061-CF40-C938-8C934A7A7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209366"/>
            <a:ext cx="10018713" cy="4788311"/>
          </a:xfrm>
        </p:spPr>
        <p:txBody>
          <a:bodyPr>
            <a:normAutofit/>
          </a:bodyPr>
          <a:lstStyle/>
          <a:p>
            <a:r>
              <a:rPr lang="en-IN" dirty="0"/>
              <a:t>ABC retail , a small clothing store with 15 employees was struggling to keep up with growing competition from online retailers . The owner realized that employees lacked training in modern retail  techniques, customer services and online sales strategies .</a:t>
            </a:r>
          </a:p>
          <a:p>
            <a:r>
              <a:rPr lang="en-IN" dirty="0"/>
              <a:t>Problem statement : ABC retail faced declining sales and customer satisfaction due to sales methods and a lack of employee engagement .</a:t>
            </a:r>
          </a:p>
          <a:p>
            <a:r>
              <a:rPr lang="en-IN" dirty="0"/>
              <a:t>HRD planning :need assessment , goals  ,development initiatives , implementation ,evaluation</a:t>
            </a:r>
          </a:p>
          <a:p>
            <a:r>
              <a:rPr lang="en-IN" dirty="0"/>
              <a:t>Outcome : ABC retail saw improved customer loyalty and a 10% increase in overall sales within six moths , employee were more confident , engaged and equipped with skills to help the business thrive,</a:t>
            </a:r>
          </a:p>
        </p:txBody>
      </p:sp>
    </p:spTree>
    <p:extLst>
      <p:ext uri="{BB962C8B-B14F-4D97-AF65-F5344CB8AC3E}">
        <p14:creationId xmlns:p14="http://schemas.microsoft.com/office/powerpoint/2010/main" val="14919667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439</Words>
  <Application>Microsoft Office PowerPoint</Application>
  <PresentationFormat>Widescreen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Cascadia Code SemiLight</vt:lpstr>
      <vt:lpstr>Corbel</vt:lpstr>
      <vt:lpstr>Goudy Stout</vt:lpstr>
      <vt:lpstr>Parallax</vt:lpstr>
      <vt:lpstr>HRD PLANNING </vt:lpstr>
      <vt:lpstr>CONTENT</vt:lpstr>
      <vt:lpstr>INTRODUCTION TO HRDP</vt:lpstr>
      <vt:lpstr>OBJECTIVE  OF HRDP </vt:lpstr>
      <vt:lpstr>Levels of HRDP </vt:lpstr>
      <vt:lpstr>Benefits of HRD planning </vt:lpstr>
      <vt:lpstr>Factors affecting HRD planning </vt:lpstr>
      <vt:lpstr>Conclusion </vt:lpstr>
      <vt:lpstr>Case study 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Sushree Jasmine Meher</dc:creator>
  <cp:lastModifiedBy>OWNER</cp:lastModifiedBy>
  <cp:revision>3</cp:revision>
  <dcterms:created xsi:type="dcterms:W3CDTF">2024-12-13T15:23:17Z</dcterms:created>
  <dcterms:modified xsi:type="dcterms:W3CDTF">2025-01-20T16:24:55Z</dcterms:modified>
</cp:coreProperties>
</file>